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4" r:id="rId3"/>
    <p:sldMasterId id="2147483696" r:id="rId4"/>
    <p:sldMasterId id="2147483720" r:id="rId5"/>
    <p:sldMasterId id="2147483744" r:id="rId6"/>
    <p:sldMasterId id="2147483780" r:id="rId7"/>
    <p:sldMasterId id="2147483792" r:id="rId8"/>
    <p:sldMasterId id="2147483995" r:id="rId9"/>
    <p:sldMasterId id="2147484220" r:id="rId10"/>
    <p:sldMasterId id="2147484232" r:id="rId11"/>
    <p:sldMasterId id="2147484244" r:id="rId12"/>
    <p:sldMasterId id="2147484316" r:id="rId13"/>
    <p:sldMasterId id="2147484328" r:id="rId14"/>
    <p:sldMasterId id="2147484792" r:id="rId15"/>
    <p:sldMasterId id="2147484804" r:id="rId16"/>
    <p:sldMasterId id="2147484816" r:id="rId17"/>
    <p:sldMasterId id="2147484828" r:id="rId18"/>
    <p:sldMasterId id="2147484852" r:id="rId19"/>
    <p:sldMasterId id="2147484864" r:id="rId20"/>
    <p:sldMasterId id="2147484876" r:id="rId21"/>
  </p:sldMasterIdLst>
  <p:notesMasterIdLst>
    <p:notesMasterId r:id="rId137"/>
  </p:notesMasterIdLst>
  <p:handoutMasterIdLst>
    <p:handoutMasterId r:id="rId138"/>
  </p:handoutMasterIdLst>
  <p:sldIdLst>
    <p:sldId id="258" r:id="rId22"/>
    <p:sldId id="832" r:id="rId23"/>
    <p:sldId id="833" r:id="rId24"/>
    <p:sldId id="834" r:id="rId25"/>
    <p:sldId id="835" r:id="rId26"/>
    <p:sldId id="560" r:id="rId27"/>
    <p:sldId id="269" r:id="rId28"/>
    <p:sldId id="271" r:id="rId29"/>
    <p:sldId id="272" r:id="rId30"/>
    <p:sldId id="274" r:id="rId31"/>
    <p:sldId id="275" r:id="rId32"/>
    <p:sldId id="276" r:id="rId33"/>
    <p:sldId id="277" r:id="rId34"/>
    <p:sldId id="278" r:id="rId35"/>
    <p:sldId id="279" r:id="rId36"/>
    <p:sldId id="804" r:id="rId37"/>
    <p:sldId id="740" r:id="rId38"/>
    <p:sldId id="416" r:id="rId39"/>
    <p:sldId id="417" r:id="rId40"/>
    <p:sldId id="418" r:id="rId41"/>
    <p:sldId id="882" r:id="rId42"/>
    <p:sldId id="420" r:id="rId43"/>
    <p:sldId id="478" r:id="rId44"/>
    <p:sldId id="883" r:id="rId45"/>
    <p:sldId id="885" r:id="rId46"/>
    <p:sldId id="895" r:id="rId47"/>
    <p:sldId id="886" r:id="rId48"/>
    <p:sldId id="887" r:id="rId49"/>
    <p:sldId id="888" r:id="rId50"/>
    <p:sldId id="889" r:id="rId51"/>
    <p:sldId id="425" r:id="rId52"/>
    <p:sldId id="476" r:id="rId53"/>
    <p:sldId id="564" r:id="rId54"/>
    <p:sldId id="565" r:id="rId55"/>
    <p:sldId id="566" r:id="rId56"/>
    <p:sldId id="567" r:id="rId57"/>
    <p:sldId id="568" r:id="rId58"/>
    <p:sldId id="569" r:id="rId59"/>
    <p:sldId id="836" r:id="rId60"/>
    <p:sldId id="838" r:id="rId61"/>
    <p:sldId id="839" r:id="rId62"/>
    <p:sldId id="840" r:id="rId63"/>
    <p:sldId id="841" r:id="rId64"/>
    <p:sldId id="842" r:id="rId65"/>
    <p:sldId id="843" r:id="rId66"/>
    <p:sldId id="844" r:id="rId67"/>
    <p:sldId id="845" r:id="rId68"/>
    <p:sldId id="846" r:id="rId69"/>
    <p:sldId id="397" r:id="rId70"/>
    <p:sldId id="398" r:id="rId71"/>
    <p:sldId id="897" r:id="rId72"/>
    <p:sldId id="898" r:id="rId73"/>
    <p:sldId id="899" r:id="rId74"/>
    <p:sldId id="900" r:id="rId75"/>
    <p:sldId id="901" r:id="rId76"/>
    <p:sldId id="902" r:id="rId77"/>
    <p:sldId id="514" r:id="rId78"/>
    <p:sldId id="515" r:id="rId79"/>
    <p:sldId id="516" r:id="rId80"/>
    <p:sldId id="517" r:id="rId81"/>
    <p:sldId id="518" r:id="rId82"/>
    <p:sldId id="519" r:id="rId83"/>
    <p:sldId id="520" r:id="rId84"/>
    <p:sldId id="521" r:id="rId85"/>
    <p:sldId id="522" r:id="rId86"/>
    <p:sldId id="757" r:id="rId87"/>
    <p:sldId id="758" r:id="rId88"/>
    <p:sldId id="759" r:id="rId89"/>
    <p:sldId id="760" r:id="rId90"/>
    <p:sldId id="761" r:id="rId91"/>
    <p:sldId id="762" r:id="rId92"/>
    <p:sldId id="763" r:id="rId93"/>
    <p:sldId id="764" r:id="rId94"/>
    <p:sldId id="765" r:id="rId95"/>
    <p:sldId id="766" r:id="rId96"/>
    <p:sldId id="767" r:id="rId97"/>
    <p:sldId id="768" r:id="rId98"/>
    <p:sldId id="896" r:id="rId99"/>
    <p:sldId id="769" r:id="rId100"/>
    <p:sldId id="770" r:id="rId101"/>
    <p:sldId id="771" r:id="rId102"/>
    <p:sldId id="824" r:id="rId103"/>
    <p:sldId id="871" r:id="rId104"/>
    <p:sldId id="853" r:id="rId105"/>
    <p:sldId id="854" r:id="rId106"/>
    <p:sldId id="855" r:id="rId107"/>
    <p:sldId id="856" r:id="rId108"/>
    <p:sldId id="857" r:id="rId109"/>
    <p:sldId id="858" r:id="rId110"/>
    <p:sldId id="859" r:id="rId111"/>
    <p:sldId id="860" r:id="rId112"/>
    <p:sldId id="861" r:id="rId113"/>
    <p:sldId id="862" r:id="rId114"/>
    <p:sldId id="863" r:id="rId115"/>
    <p:sldId id="864" r:id="rId116"/>
    <p:sldId id="865" r:id="rId117"/>
    <p:sldId id="866" r:id="rId118"/>
    <p:sldId id="867" r:id="rId119"/>
    <p:sldId id="868" r:id="rId120"/>
    <p:sldId id="869" r:id="rId121"/>
    <p:sldId id="870" r:id="rId122"/>
    <p:sldId id="458" r:id="rId123"/>
    <p:sldId id="427" r:id="rId124"/>
    <p:sldId id="413" r:id="rId125"/>
    <p:sldId id="414" r:id="rId126"/>
    <p:sldId id="872" r:id="rId127"/>
    <p:sldId id="873" r:id="rId128"/>
    <p:sldId id="874" r:id="rId129"/>
    <p:sldId id="875" r:id="rId130"/>
    <p:sldId id="876" r:id="rId131"/>
    <p:sldId id="877" r:id="rId132"/>
    <p:sldId id="878" r:id="rId133"/>
    <p:sldId id="879" r:id="rId134"/>
    <p:sldId id="880" r:id="rId135"/>
    <p:sldId id="881" r:id="rId136"/>
  </p:sldIdLst>
  <p:sldSz cx="9144000" cy="6858000" type="screen4x3"/>
  <p:notesSz cx="6858000" cy="9144000"/>
  <p:defaultTextStyle>
    <a:defPPr>
      <a:defRPr lang="ca-E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8D1"/>
    <a:srgbClr val="E3E74B"/>
    <a:srgbClr val="000000"/>
    <a:srgbClr val="BDD6E1"/>
    <a:srgbClr val="9E0F07"/>
    <a:srgbClr val="07850C"/>
    <a:srgbClr val="11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117" d="100"/>
          <a:sy n="117" d="100"/>
        </p:scale>
        <p:origin x="-14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33" Type="http://schemas.openxmlformats.org/officeDocument/2006/relationships/slide" Target="slides/slide112.xml"/><Relationship Id="rId138" Type="http://schemas.openxmlformats.org/officeDocument/2006/relationships/handoutMaster" Target="handoutMasters/handoutMaster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slide" Target="slides/slide102.xml"/><Relationship Id="rId128" Type="http://schemas.openxmlformats.org/officeDocument/2006/relationships/slide" Target="slides/slide107.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slide" Target="slides/slide97.xml"/><Relationship Id="rId134" Type="http://schemas.openxmlformats.org/officeDocument/2006/relationships/slide" Target="slides/slide113.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slide" Target="slides/slide100.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124" Type="http://schemas.openxmlformats.org/officeDocument/2006/relationships/slide" Target="slides/slide103.xml"/><Relationship Id="rId129" Type="http://schemas.openxmlformats.org/officeDocument/2006/relationships/slide" Target="slides/slide108.xml"/><Relationship Id="rId13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32" Type="http://schemas.openxmlformats.org/officeDocument/2006/relationships/slide" Target="slides/slide11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slide" Target="slides/slide98.xml"/><Relationship Id="rId127" Type="http://schemas.openxmlformats.org/officeDocument/2006/relationships/slide" Target="slides/slide10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slide" Target="slides/slide101.xml"/><Relationship Id="rId130" Type="http://schemas.openxmlformats.org/officeDocument/2006/relationships/slide" Target="slides/slide109.xml"/><Relationship Id="rId135" Type="http://schemas.openxmlformats.org/officeDocument/2006/relationships/slide" Target="slides/slide1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slide" Target="slides/slide99.xml"/><Relationship Id="rId125" Type="http://schemas.openxmlformats.org/officeDocument/2006/relationships/slide" Target="slides/slide104.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131" Type="http://schemas.openxmlformats.org/officeDocument/2006/relationships/slide" Target="slides/slide110.xml"/><Relationship Id="rId136" Type="http://schemas.openxmlformats.org/officeDocument/2006/relationships/slide" Target="slides/slide115.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2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cs typeface="+mn-cs"/>
              </a:defRPr>
            </a:lvl1pPr>
          </a:lstStyle>
          <a:p>
            <a:pPr>
              <a:defRPr/>
            </a:pPr>
            <a:fld id="{DA1F17B2-C431-432E-B769-C081526B0C7A}" type="datetimeFigureOut">
              <a:rPr lang="it-IT"/>
              <a:pPr>
                <a:defRPr/>
              </a:pPr>
              <a:t>11/09/2011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cs typeface="+mn-cs"/>
              </a:defRPr>
            </a:lvl1pPr>
          </a:lstStyle>
          <a:p>
            <a:pPr>
              <a:defRPr/>
            </a:pPr>
            <a:fld id="{7435E97D-3A64-48B6-A6F3-80439B24D286}" type="slidenum">
              <a:rPr lang="it-IT"/>
              <a:pPr>
                <a:defRPr/>
              </a:pPr>
              <a:t>‹N›</a:t>
            </a:fld>
            <a:endParaRPr lang="it-IT"/>
          </a:p>
        </p:txBody>
      </p:sp>
    </p:spTree>
    <p:extLst>
      <p:ext uri="{BB962C8B-B14F-4D97-AF65-F5344CB8AC3E}">
        <p14:creationId xmlns:p14="http://schemas.microsoft.com/office/powerpoint/2010/main" val="132407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cs typeface="+mn-cs"/>
              </a:defRPr>
            </a:lvl1pPr>
          </a:lstStyle>
          <a:p>
            <a:pPr>
              <a:defRPr/>
            </a:pPr>
            <a:fld id="{DAB1E81A-128B-4CA6-A2D1-EE06F58C73C6}" type="datetimeFigureOut">
              <a:rPr lang="it-IT"/>
              <a:pPr>
                <a:defRPr/>
              </a:pPr>
              <a:t>11/09/2011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cs typeface="+mn-cs"/>
              </a:defRPr>
            </a:lvl1pPr>
          </a:lstStyle>
          <a:p>
            <a:pPr>
              <a:defRPr/>
            </a:pPr>
            <a:fld id="{E3F97A63-95B8-4A3B-9C47-0998C082A7B7}" type="slidenum">
              <a:rPr lang="it-IT"/>
              <a:pPr>
                <a:defRPr/>
              </a:pPr>
              <a:t>‹N›</a:t>
            </a:fld>
            <a:endParaRPr lang="it-IT"/>
          </a:p>
        </p:txBody>
      </p:sp>
    </p:spTree>
    <p:extLst>
      <p:ext uri="{BB962C8B-B14F-4D97-AF65-F5344CB8AC3E}">
        <p14:creationId xmlns:p14="http://schemas.microsoft.com/office/powerpoint/2010/main" val="79700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B0F455B-9348-4FBA-B7CE-9D6AE3D183D8}" type="slidenum">
              <a:rPr lang="es-ES" smtClean="0">
                <a:latin typeface="Times" pitchFamily="18" charset="0"/>
              </a:rPr>
              <a:pPr/>
              <a:t>18</a:t>
            </a:fld>
            <a:endParaRPr lang="es-ES" smtClean="0">
              <a:latin typeface="Times" pitchFamily="18" charset="0"/>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998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99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9F1AA0-4D52-42BC-B3FF-AF877C78A733}" type="slidenum">
              <a:rPr lang="it-IT" smtClean="0">
                <a:solidFill>
                  <a:srgbClr val="000000"/>
                </a:solidFill>
              </a:rPr>
              <a:pPr/>
              <a:t>92</a:t>
            </a:fld>
            <a:endParaRPr lang="it-IT"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179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17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A8F352-DF44-432A-A2D8-5CF7D6E39043}" type="slidenum">
              <a:rPr lang="it-IT" smtClean="0">
                <a:solidFill>
                  <a:srgbClr val="000000"/>
                </a:solidFill>
              </a:rPr>
              <a:pPr/>
              <a:t>93</a:t>
            </a:fld>
            <a:endParaRPr lang="it-IT"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281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2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1530D3-360B-4100-8FF7-BA8C64036FDB}" type="slidenum">
              <a:rPr lang="it-IT" smtClean="0">
                <a:solidFill>
                  <a:srgbClr val="000000"/>
                </a:solidFill>
              </a:rPr>
              <a:pPr/>
              <a:t>94</a:t>
            </a:fld>
            <a:endParaRPr lang="it-IT"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3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FD37DF-6338-4C04-ABD7-6FEE5FF83DA0}" type="slidenum">
              <a:rPr lang="it-IT" smtClean="0">
                <a:solidFill>
                  <a:srgbClr val="000000"/>
                </a:solidFill>
              </a:rPr>
              <a:pPr/>
              <a:t>95</a:t>
            </a:fld>
            <a:endParaRPr lang="it-IT"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486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4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1EA1AB-8212-4C24-9DFD-69200B5BA5A6}" type="slidenum">
              <a:rPr lang="it-IT" smtClean="0">
                <a:solidFill>
                  <a:srgbClr val="000000"/>
                </a:solidFill>
              </a:rPr>
              <a:pPr/>
              <a:t>96</a:t>
            </a:fld>
            <a:endParaRPr lang="it-IT"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589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58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C2F4E9-FD3F-4F86-BC45-AC310B78F247}" type="slidenum">
              <a:rPr lang="it-IT" smtClean="0">
                <a:solidFill>
                  <a:srgbClr val="000000"/>
                </a:solidFill>
              </a:rPr>
              <a:pPr/>
              <a:t>97</a:t>
            </a:fld>
            <a:endParaRPr lang="it-IT"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691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69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84276-AAA1-4328-9466-917A79B5BD16}" type="slidenum">
              <a:rPr lang="it-IT" smtClean="0">
                <a:solidFill>
                  <a:srgbClr val="000000"/>
                </a:solidFill>
              </a:rPr>
              <a:pPr/>
              <a:t>98</a:t>
            </a:fld>
            <a:endParaRPr lang="it-IT"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793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79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0C456-6483-4EA4-B542-19D4F08DC523}" type="slidenum">
              <a:rPr lang="it-IT" smtClean="0">
                <a:solidFill>
                  <a:srgbClr val="000000"/>
                </a:solidFill>
              </a:rPr>
              <a:pPr/>
              <a:t>99</a:t>
            </a:fld>
            <a:endParaRPr lang="it-IT"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896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89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74BE34-5300-4542-ACEA-428B1183594D}" type="slidenum">
              <a:rPr lang="it-IT" smtClean="0">
                <a:solidFill>
                  <a:srgbClr val="000000"/>
                </a:solidFill>
              </a:rPr>
              <a:pPr/>
              <a:t>100</a:t>
            </a:fld>
            <a:endParaRPr lang="it-IT"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998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99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9F1AA0-4D52-42BC-B3FF-AF877C78A733}" type="slidenum">
              <a:rPr lang="it-IT" smtClean="0">
                <a:solidFill>
                  <a:srgbClr val="000000"/>
                </a:solidFill>
              </a:rPr>
              <a:pPr/>
              <a:t>101</a:t>
            </a:fld>
            <a:endParaRPr lang="it-IT"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179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17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A8F352-DF44-432A-A2D8-5CF7D6E39043}" type="slidenum">
              <a:rPr lang="it-IT" smtClean="0">
                <a:solidFill>
                  <a:srgbClr val="000000"/>
                </a:solidFill>
              </a:rPr>
              <a:pPr/>
              <a:t>84</a:t>
            </a:fld>
            <a:endParaRPr lang="it-IT"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281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2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1530D3-360B-4100-8FF7-BA8C64036FDB}" type="slidenum">
              <a:rPr lang="it-IT" smtClean="0">
                <a:solidFill>
                  <a:srgbClr val="000000"/>
                </a:solidFill>
              </a:rPr>
              <a:pPr/>
              <a:t>85</a:t>
            </a:fld>
            <a:endParaRPr lang="it-IT"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4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3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FD37DF-6338-4C04-ABD7-6FEE5FF83DA0}" type="slidenum">
              <a:rPr lang="it-IT" smtClean="0">
                <a:solidFill>
                  <a:srgbClr val="000000"/>
                </a:solidFill>
              </a:rPr>
              <a:pPr/>
              <a:t>86</a:t>
            </a:fld>
            <a:endParaRPr lang="it-IT"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486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4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1EA1AB-8212-4C24-9DFD-69200B5BA5A6}" type="slidenum">
              <a:rPr lang="it-IT" smtClean="0">
                <a:solidFill>
                  <a:srgbClr val="000000"/>
                </a:solidFill>
              </a:rPr>
              <a:pPr/>
              <a:t>87</a:t>
            </a:fld>
            <a:endParaRPr lang="it-IT"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589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58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C2F4E9-FD3F-4F86-BC45-AC310B78F247}" type="slidenum">
              <a:rPr lang="it-IT" smtClean="0">
                <a:solidFill>
                  <a:srgbClr val="000000"/>
                </a:solidFill>
              </a:rPr>
              <a:pPr/>
              <a:t>88</a:t>
            </a:fld>
            <a:endParaRPr lang="it-IT"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691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69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84276-AAA1-4328-9466-917A79B5BD16}" type="slidenum">
              <a:rPr lang="it-IT" smtClean="0">
                <a:solidFill>
                  <a:srgbClr val="000000"/>
                </a:solidFill>
              </a:rPr>
              <a:pPr/>
              <a:t>89</a:t>
            </a:fld>
            <a:endParaRPr lang="it-IT"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793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79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0C456-6483-4EA4-B542-19D4F08DC523}" type="slidenum">
              <a:rPr lang="it-IT" smtClean="0">
                <a:solidFill>
                  <a:srgbClr val="000000"/>
                </a:solidFill>
              </a:rPr>
              <a:pPr/>
              <a:t>90</a:t>
            </a:fld>
            <a:endParaRPr lang="it-IT"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896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689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74BE34-5300-4542-ACEA-428B1183594D}" type="slidenum">
              <a:rPr lang="it-IT" smtClean="0">
                <a:solidFill>
                  <a:srgbClr val="000000"/>
                </a:solidFill>
              </a:rPr>
              <a:pPr/>
              <a:t>91</a:t>
            </a:fld>
            <a:endParaRPr lang="it-IT"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473D581-0AD9-4D1F-B41A-65FBA3588368}" type="slidenum">
              <a:rPr lang="ca-ES"/>
              <a:pPr>
                <a:defRPr/>
              </a:pPr>
              <a:t>‹N›</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2C9F8E4-DEFF-417B-B6DE-12E13E154BC3}" type="slidenum">
              <a:rPr lang="ca-ES"/>
              <a:pPr>
                <a:defRPr/>
              </a:pPr>
              <a:t>‹N›</a:t>
            </a:fld>
            <a:endParaRPr lang="ca-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B487D6D-0A2B-4335-A1C4-3F6592150AE9}"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4F20DC-B535-4D48-8734-BB4E9723754A}" type="slidenum">
              <a:rPr lang="it-IT"/>
              <a:pPr>
                <a:defRPr/>
              </a:pPr>
              <a:t>‹N›</a:t>
            </a:fld>
            <a:endParaRPr 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AAE1B34-2BE7-4557-BAC6-97EC1ADF3A71}"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0FEFE1B-3A95-4822-9606-85F5C6B35ACC}" type="slidenum">
              <a:rPr lang="it-IT"/>
              <a:pPr>
                <a:defRPr/>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B971BF6-0C2F-45E8-A5A8-BB58AEB4DF6E}"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5CC7F2-13C8-4B0F-A962-3C5F63E638CE}" type="slidenum">
              <a:rPr lang="it-IT"/>
              <a:pPr>
                <a:defRPr/>
              </a:pPr>
              <a:t>‹N›</a:t>
            </a:fld>
            <a:endParaRPr 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8FE8B84-9D74-4D59-B2E6-ECFDC93AC937}"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C52E87-55FE-4541-8742-FD29D1EA0F78}" type="slidenum">
              <a:rPr lang="it-IT"/>
              <a:pPr>
                <a:defRPr/>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E3110E5-A75A-4216-96F5-5C76CA94AD91}"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BB46262D-E64E-4EB5-B33D-6453E6D12121}" type="slidenum">
              <a:rPr lang="it-IT"/>
              <a:pPr>
                <a:defRPr/>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28D6A59-5414-4D78-BB79-A620A76D70AE}"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3A8FC56-1BEC-4AD0-A751-8768AC765F83}" type="slidenum">
              <a:rPr lang="it-IT"/>
              <a:pPr>
                <a:defRPr/>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930060A-970C-4984-9709-63CBA4DD5D18}"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8D39335-A635-45B7-9658-DEBABA487332}" type="slidenum">
              <a:rPr lang="it-IT"/>
              <a:pPr>
                <a:defRPr/>
              </a:pPr>
              <a:t>‹N›</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30FEFF7-421B-4FD7-A322-92C1BB5874CE}"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88FF7A7-E699-459A-B109-291E3701F4C9}" type="slidenum">
              <a:rPr lang="it-IT"/>
              <a:pPr>
                <a:defRPr/>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9CE5934-E7DA-4425-AFC3-56A8633C29EC}"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4A1FFED-A915-4DCC-8225-065D8B407127}" type="slidenum">
              <a:rPr lang="it-IT"/>
              <a:pPr>
                <a:defRPr/>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7F0576-A13B-4F64-A1D5-641B3AC7B5EE}"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6B7C5DA-3525-47EF-BF4B-C4DB2C9C099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7EB949B-E1F4-4491-8529-BA9F02B1E40B}" type="slidenum">
              <a:rPr lang="ca-ES"/>
              <a:pPr>
                <a:defRPr/>
              </a:pPr>
              <a:t>‹N›</a:t>
            </a:fld>
            <a:endParaRPr lang="ca-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16D2D03-E58E-45E0-A358-5EADEC938D9F}"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F9792F-C231-4226-991D-B604C03E8B49}" type="slidenum">
              <a:rPr lang="it-IT"/>
              <a:pPr>
                <a:defRPr/>
              </a:pPr>
              <a:t>‹N›</a:t>
            </a:fld>
            <a:endParaRPr 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E11EE0E-E60F-4909-A80F-05C182267783}"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8B344D3-98BC-487F-A6E2-94D6C5B52628}" type="slidenum">
              <a:rPr lang="it-IT"/>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2DFD2F1-384A-4E7F-932D-178C76562E42}"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788AC9-4A93-43B0-8D28-7B0F4B9C5639}" type="slidenum">
              <a:rPr lang="it-IT"/>
              <a:pPr>
                <a:defRPr/>
              </a:pPr>
              <a:t>‹N›</a:t>
            </a:fld>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0132A31-B2BF-41D2-8B1D-4F2F89A49C0C}"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9DA832-036E-4A17-88DE-C0564559CC82}" type="slidenum">
              <a:rPr lang="it-IT"/>
              <a:pPr>
                <a:defRPr/>
              </a:pPr>
              <a:t>‹N›</a:t>
            </a:fld>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EFDDE19-BBCE-4C72-BA46-3CB39AC1AA0B}"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932544A-48BC-4ACD-82BC-F3DD3DDFC8CB}" type="slidenum">
              <a:rPr lang="it-IT"/>
              <a:pPr>
                <a:defRPr/>
              </a:pPr>
              <a:t>‹N›</a:t>
            </a:fld>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B3ED890-0E3F-49D6-A395-7E9A41F537E4}"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2B038C8-7C62-4AD2-9F0D-F51F247AC689}" type="slidenum">
              <a:rPr lang="it-IT"/>
              <a:pPr>
                <a:defRPr/>
              </a:pPr>
              <a:t>‹N›</a:t>
            </a:fld>
            <a:endParaRPr 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27D562B-3089-42CF-9E2C-AAE4F4CDCA40}"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F94110F-586B-45D8-A5B8-2E9D30235EC0}" type="slidenum">
              <a:rPr lang="it-IT"/>
              <a:pPr>
                <a:defRPr/>
              </a:pPr>
              <a:t>‹N›</a:t>
            </a:fld>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3104B72-0A79-4B4E-8EDC-CC2E97D25CEF}"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6674A6D-4C21-4FC8-9393-753CB4FC4AB0}" type="slidenum">
              <a:rPr lang="it-IT"/>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921AC0A-E13E-4F68-A72D-DAB6EB85B03A}"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DD4E2D6-3CFA-45B8-A50E-B8F972245E0A}" type="slidenum">
              <a:rPr lang="it-IT"/>
              <a:pPr>
                <a:defRPr/>
              </a:pPr>
              <a:t>‹N›</a:t>
            </a:fld>
            <a:endParaRPr 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D3CE035-0096-422B-B6F2-ED7DFC17F6BF}"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8E551F5-2752-48E6-B283-134DF6FEE6E8}"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8F7FDD0-2CD8-479D-9C00-ABCE8F20ACDB}" type="slidenum">
              <a:rPr lang="it-IT"/>
              <a:pPr>
                <a:defRPr/>
              </a:pPr>
              <a:t>‹N›</a:t>
            </a:fld>
            <a:endParaRPr lang="it-IT"/>
          </a:p>
        </p:txBody>
      </p:sp>
    </p:spTree>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FB182EC-D354-48DC-83B5-FDE01A17D3F6}"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38FB59-A54C-44B8-9891-F258970C6F55}" type="slidenum">
              <a:rPr lang="it-IT"/>
              <a:pPr>
                <a:defRPr/>
              </a:pPr>
              <a:t>‹N›</a:t>
            </a:fld>
            <a:endParaRPr lang="it-I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49C684-18DE-4C60-B7F3-25B490D3710C}"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DE77D0B-8A3C-4503-AFD0-3E137A915535}" type="slidenum">
              <a:rPr lang="it-IT"/>
              <a:pPr>
                <a:defRPr/>
              </a:pPr>
              <a:t>‹N›</a:t>
            </a:fld>
            <a:endParaRPr lang="it-I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9E10126-6B8D-42C4-BF49-ABCAE8C8181B}"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F36E43-016C-4B92-94F9-CF5A8D6CAEE3}" type="slidenum">
              <a:rPr lang="it-IT"/>
              <a:pPr>
                <a:defRPr/>
              </a:pPr>
              <a:t>‹N›</a:t>
            </a:fld>
            <a:endParaRPr lang="it-I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99A3367-C40F-451C-AAC2-3D16F7A4093E}"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D166402-33CC-4FF0-B581-6407DEE34D85}" type="slidenum">
              <a:rPr lang="it-IT"/>
              <a:pPr>
                <a:defRPr/>
              </a:pPr>
              <a:t>‹N›</a:t>
            </a:fld>
            <a:endParaRPr lang="it-I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76984EF-4744-460C-AC1B-34E71E587DE4}"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65F8836-EE25-415D-BB5B-062D6CAB0BD9}" type="slidenum">
              <a:rPr lang="it-IT"/>
              <a:pPr>
                <a:defRPr/>
              </a:pPr>
              <a:t>‹N›</a:t>
            </a:fld>
            <a:endParaRPr lang="it-I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FA19CB8-3058-4DEA-BF1D-70E36E1C13C6}"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C6AFE40-23C2-4B7B-AFDA-87201B4B58CA}" type="slidenum">
              <a:rPr lang="it-IT"/>
              <a:pPr>
                <a:defRPr/>
              </a:pPr>
              <a:t>‹N›</a:t>
            </a:fld>
            <a:endParaRPr lang="it-I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267209C-EA03-435C-8360-2B57F471B1E8}"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B8930FA-CE13-46CD-82EC-9DA781617D18}" type="slidenum">
              <a:rPr lang="it-IT"/>
              <a:pPr>
                <a:defRPr/>
              </a:pPr>
              <a:t>‹N›</a:t>
            </a:fld>
            <a:endParaRPr lang="it-I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A68FAF8-396E-495B-A7A0-DF0100C0565B}"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DBDE7ED-CBE7-4C51-893D-8940BC0D38E4}" type="slidenum">
              <a:rPr lang="it-IT"/>
              <a:pPr>
                <a:defRPr/>
              </a:pPr>
              <a:t>‹N›</a:t>
            </a:fld>
            <a:endParaRPr lang="it-I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03EF9DD-B67E-4CC7-BB95-F44B4C9A0463}"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A3805B7-7878-4F3A-8E66-F89B227F1A5A}" type="slidenum">
              <a:rPr lang="it-IT"/>
              <a:pPr>
                <a:defRPr/>
              </a:pPr>
              <a:t>‹N›</a:t>
            </a:fld>
            <a:endParaRPr lang="it-IT"/>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72EE60F-9E47-4982-A707-7506750B4E97}"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EC6A673-5564-4B74-A19B-11F02C3CE601}"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8C9D87A-D67C-44F0-8FFC-79583CF50388}" type="slidenum">
              <a:rPr lang="it-IT"/>
              <a:pPr>
                <a:defRPr/>
              </a:pPr>
              <a:t>‹N›</a:t>
            </a:fld>
            <a:endParaRPr lang="it-IT"/>
          </a:p>
        </p:txBody>
      </p:sp>
    </p:spTree>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A65C9A2-6F82-4E05-A3F9-EB8DDCA05E73}"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7FE7CB4-8927-49D9-A503-640C12BF959E}" type="slidenum">
              <a:rPr lang="it-IT"/>
              <a:pPr>
                <a:defRPr/>
              </a:pPr>
              <a:t>‹N›</a:t>
            </a:fld>
            <a:endParaRPr lang="it-I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C348F9-7978-4A6B-8941-A6A7E22E8698}"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EC2401-06FD-4460-B323-2139D38CA10B}" type="slidenum">
              <a:rPr lang="it-IT"/>
              <a:pPr>
                <a:defRPr/>
              </a:pPr>
              <a:t>‹N›</a:t>
            </a:fld>
            <a:endParaRPr lang="it-I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02DCC4C-082C-4AD0-B9C5-CBDAE4B4D2CA}"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9BC6020-49D0-4F7C-98FE-382DBC48FA1D}" type="slidenum">
              <a:rPr lang="it-IT"/>
              <a:pPr>
                <a:defRPr/>
              </a:pPr>
              <a:t>‹N›</a:t>
            </a:fld>
            <a:endParaRPr lang="it-IT"/>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48810B-366A-45FC-AE93-E7465814AEDC}" type="slidenum">
              <a:rPr lang="it-IT"/>
              <a:pPr>
                <a:defRPr/>
              </a:pPr>
              <a:t>‹N›</a:t>
            </a:fld>
            <a:endParaRPr lang="it-IT"/>
          </a:p>
        </p:txBody>
      </p:sp>
    </p:spTree>
  </p:cSld>
  <p:clrMapOvr>
    <a:masterClrMapping/>
  </p:clrMapOvr>
  <p:transition spd="med">
    <p:dissolv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18E4679-B50C-4641-8F19-10BE2DE96777}" type="slidenum">
              <a:rPr lang="it-IT"/>
              <a:pPr>
                <a:defRPr/>
              </a:pPr>
              <a:t>‹N›</a:t>
            </a:fld>
            <a:endParaRPr lang="it-IT"/>
          </a:p>
        </p:txBody>
      </p:sp>
    </p:spTree>
  </p:cSld>
  <p:clrMapOvr>
    <a:masterClrMapping/>
  </p:clrMapOvr>
  <p:transition spd="med">
    <p:dissolv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5FF435C-7C5F-4C3D-BA11-13487330CE94}" type="slidenum">
              <a:rPr lang="it-IT"/>
              <a:pPr>
                <a:defRPr/>
              </a:pPr>
              <a:t>‹N›</a:t>
            </a:fld>
            <a:endParaRPr lang="it-IT"/>
          </a:p>
        </p:txBody>
      </p:sp>
    </p:spTree>
  </p:cSld>
  <p:clrMapOvr>
    <a:masterClrMapping/>
  </p:clrMapOvr>
  <p:transition spd="med">
    <p:dissolv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C390060-F180-492F-9467-044D6197BCC7}" type="slidenum">
              <a:rPr lang="it-IT"/>
              <a:pPr>
                <a:defRPr/>
              </a:pPr>
              <a:t>‹N›</a:t>
            </a:fld>
            <a:endParaRPr lang="it-IT"/>
          </a:p>
        </p:txBody>
      </p:sp>
    </p:spTree>
  </p:cSld>
  <p:clrMapOvr>
    <a:masterClrMapping/>
  </p:clrMapOvr>
  <p:transition spd="med">
    <p:dissolv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AE0E7B0-F991-402D-B82F-3839273C17C2}" type="slidenum">
              <a:rPr lang="it-IT"/>
              <a:pPr>
                <a:defRPr/>
              </a:pPr>
              <a:t>‹N›</a:t>
            </a:fld>
            <a:endParaRPr lang="it-IT"/>
          </a:p>
        </p:txBody>
      </p:sp>
    </p:spTree>
  </p:cSld>
  <p:clrMapOvr>
    <a:masterClrMapping/>
  </p:clrMapOvr>
  <p:transition spd="med">
    <p:dissolv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E5874C3-F8B6-47EB-B757-A410869C5A2B}" type="slidenum">
              <a:rPr lang="it-IT"/>
              <a:pPr>
                <a:defRPr/>
              </a:pPr>
              <a:t>‹N›</a:t>
            </a:fld>
            <a:endParaRPr lang="it-IT"/>
          </a:p>
        </p:txBody>
      </p:sp>
    </p:spTree>
  </p:cSld>
  <p:clrMapOvr>
    <a:masterClrMapping/>
  </p:clrMapOvr>
  <p:transition spd="med">
    <p:dissolv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A316B35-029C-4AE8-8245-236D48B58F95}" type="slidenum">
              <a:rPr lang="it-IT"/>
              <a:pPr>
                <a:defRPr/>
              </a:pPr>
              <a:t>‹N›</a:t>
            </a:fld>
            <a:endParaRPr lang="it-IT"/>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251F391-4C98-4D63-957D-C527EB7430F3}" type="slidenum">
              <a:rPr lang="it-IT"/>
              <a:pPr>
                <a:defRPr/>
              </a:pPr>
              <a:t>‹N›</a:t>
            </a:fld>
            <a:endParaRPr lang="it-IT"/>
          </a:p>
        </p:txBody>
      </p:sp>
    </p:spTree>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D7F3E54-FD27-415C-A01F-B5B07AD291EF}" type="slidenum">
              <a:rPr lang="it-IT"/>
              <a:pPr>
                <a:defRPr/>
              </a:pPr>
              <a:t>‹N›</a:t>
            </a:fld>
            <a:endParaRPr lang="it-IT"/>
          </a:p>
        </p:txBody>
      </p:sp>
    </p:spTree>
  </p:cSld>
  <p:clrMapOvr>
    <a:masterClrMapping/>
  </p:clrMapOvr>
  <p:transition spd="med">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C14C632-D976-47F9-92FB-B0DCDBAACBE8}" type="slidenum">
              <a:rPr lang="it-IT"/>
              <a:pPr>
                <a:defRPr/>
              </a:pPr>
              <a:t>‹N›</a:t>
            </a:fld>
            <a:endParaRPr lang="it-IT"/>
          </a:p>
        </p:txBody>
      </p:sp>
    </p:spTree>
  </p:cSld>
  <p:clrMapOvr>
    <a:masterClrMapping/>
  </p:clrMapOvr>
  <p:transition spd="med">
    <p:dissolv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A740E56-0A4D-4844-8E43-978D31474228}" type="slidenum">
              <a:rPr lang="it-IT"/>
              <a:pPr>
                <a:defRPr/>
              </a:pPr>
              <a:t>‹N›</a:t>
            </a:fld>
            <a:endParaRPr lang="it-IT"/>
          </a:p>
        </p:txBody>
      </p:sp>
    </p:spTree>
  </p:cSld>
  <p:clrMapOvr>
    <a:masterClrMapping/>
  </p:clrMapOvr>
  <p:transition spd="med">
    <p:dissolv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768B028-F648-4FE7-B2FD-81C3CE997D77}" type="slidenum">
              <a:rPr lang="it-IT"/>
              <a:pPr>
                <a:defRPr/>
              </a:pPr>
              <a:t>‹N›</a:t>
            </a:fld>
            <a:endParaRPr lang="it-IT"/>
          </a:p>
        </p:txBody>
      </p:sp>
    </p:spTree>
  </p:cSld>
  <p:clrMapOvr>
    <a:masterClrMapping/>
  </p:clrMapOvr>
  <p:transition spd="med">
    <p:dissolv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BDC71E9-242A-4320-813C-E0290F9803D4}"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A647AD1-33FF-44A7-8EB8-D39EAC6BCC18}" type="slidenum">
              <a:rPr lang="it-IT"/>
              <a:pPr>
                <a:defRPr/>
              </a:pPr>
              <a:t>‹N›</a:t>
            </a:fld>
            <a:endParaRPr lang="it-IT"/>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7F87D9E-E311-41BA-9498-4CDE2C9F2454}"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FE99F96-2C3E-43F4-A482-D7F18247D802}" type="slidenum">
              <a:rPr lang="it-IT"/>
              <a:pPr>
                <a:defRPr/>
              </a:pPr>
              <a:t>‹N›</a:t>
            </a:fld>
            <a:endParaRPr lang="it-IT"/>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1D5969B-B071-4C44-9265-0A588D75473A}"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DC3720B-024D-497C-8188-A8CCD1E222E4}" type="slidenum">
              <a:rPr lang="it-IT"/>
              <a:pPr>
                <a:defRPr/>
              </a:pPr>
              <a:t>‹N›</a:t>
            </a:fld>
            <a:endParaRPr lang="it-IT"/>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423132F-0FCA-417C-AD93-072EF74AB16C}"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7F0FD0D-F62D-45CB-AB70-6CC56E066D8D}" type="slidenum">
              <a:rPr lang="it-IT"/>
              <a:pPr>
                <a:defRPr/>
              </a:pPr>
              <a:t>‹N›</a:t>
            </a:fld>
            <a:endParaRPr lang="it-IT"/>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89A9ABE-CA9B-42A1-9A61-351FB81A26C6}"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2A5C7D1-3EF0-41DE-B6BE-54B89823AF2B}" type="slidenum">
              <a:rPr lang="it-IT"/>
              <a:pPr>
                <a:defRPr/>
              </a:pPr>
              <a:t>‹N›</a:t>
            </a:fld>
            <a:endParaRPr lang="it-IT"/>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7B9ACA4-B571-4411-823B-C9A89AB03521}"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1B77FD16-B181-4DEB-8D0F-B7697E9DD3E4}"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33C961-0D08-42C6-8A60-8492A9AEBB39}" type="slidenum">
              <a:rPr lang="it-IT"/>
              <a:pPr>
                <a:defRPr/>
              </a:pPr>
              <a:t>‹N›</a:t>
            </a:fld>
            <a:endParaRPr lang="it-IT"/>
          </a:p>
        </p:txBody>
      </p:sp>
    </p:spTree>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78C3795-6C57-442E-AE70-DAB14B3C0070}"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F5CC90F-43BF-4FCB-B170-44CFAD7DE50B}" type="slidenum">
              <a:rPr lang="it-IT"/>
              <a:pPr>
                <a:defRPr/>
              </a:pPr>
              <a:t>‹N›</a:t>
            </a:fld>
            <a:endParaRPr lang="it-IT"/>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3EA8822-CEC4-4833-8053-541DD5094765}"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CBC8AA-B7DE-4975-A1EC-FB7411AFAC51}" type="slidenum">
              <a:rPr lang="it-IT"/>
              <a:pPr>
                <a:defRPr/>
              </a:pPr>
              <a:t>‹N›</a:t>
            </a:fld>
            <a:endParaRPr lang="it-IT"/>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FBE2BAB-255A-4238-9CD9-5307005C9045}"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F990A6D-D25F-424C-87DD-4BE525C036C2}" type="slidenum">
              <a:rPr lang="it-IT"/>
              <a:pPr>
                <a:defRPr/>
              </a:pPr>
              <a:t>‹N›</a:t>
            </a:fld>
            <a:endParaRPr lang="it-IT"/>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62EBD29-5F29-415E-837F-7C7A860D165E}"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9A7BA38-0D9E-4489-915F-7DFF7868221E}" type="slidenum">
              <a:rPr lang="it-IT"/>
              <a:pPr>
                <a:defRPr/>
              </a:pPr>
              <a:t>‹N›</a:t>
            </a:fld>
            <a:endParaRPr lang="it-IT"/>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5091087-B105-4E4B-AD4C-5909801C3E6A}"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5B9E8F-7259-45AE-A65E-6EB676465486}" type="slidenum">
              <a:rPr lang="it-IT"/>
              <a:pPr>
                <a:defRPr/>
              </a:pPr>
              <a:t>‹N›</a:t>
            </a:fld>
            <a:endParaRPr lang="it-IT"/>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extLst>
      <p:ext uri="{BB962C8B-B14F-4D97-AF65-F5344CB8AC3E}">
        <p14:creationId xmlns:p14="http://schemas.microsoft.com/office/powerpoint/2010/main" val="5368904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69049858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234610883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77242735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extLst>
      <p:ext uri="{BB962C8B-B14F-4D97-AF65-F5344CB8AC3E}">
        <p14:creationId xmlns:p14="http://schemas.microsoft.com/office/powerpoint/2010/main" val="20791498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B2D6EF5-AAE2-4683-AA68-D276C39413DA}" type="slidenum">
              <a:rPr lang="it-IT"/>
              <a:pPr>
                <a:defRPr/>
              </a:pPr>
              <a:t>‹N›</a:t>
            </a:fld>
            <a:endParaRPr lang="it-IT"/>
          </a:p>
        </p:txBody>
      </p:sp>
    </p:spTree>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2210609865"/>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228244767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224710253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extLst>
      <p:ext uri="{BB962C8B-B14F-4D97-AF65-F5344CB8AC3E}">
        <p14:creationId xmlns:p14="http://schemas.microsoft.com/office/powerpoint/2010/main" val="225961539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245750827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9/11/2011</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‹N›</a:t>
            </a:fld>
            <a:endParaRPr lang="en-US">
              <a:solidFill>
                <a:prstClr val="black">
                  <a:lumMod val="50000"/>
                  <a:lumOff val="50000"/>
                </a:prstClr>
              </a:solidFill>
            </a:endParaRPr>
          </a:p>
        </p:txBody>
      </p:sp>
    </p:spTree>
    <p:extLst>
      <p:ext uri="{BB962C8B-B14F-4D97-AF65-F5344CB8AC3E}">
        <p14:creationId xmlns:p14="http://schemas.microsoft.com/office/powerpoint/2010/main" val="71002467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7A1A77F4-940D-4D34-A2A9-A2199555C913}" type="slidenum">
              <a:rPr lang="ca-ES"/>
              <a:pPr>
                <a:defRPr/>
              </a:pPr>
              <a:t>‹N›</a:t>
            </a:fld>
            <a:endParaRPr lang="ca-ES"/>
          </a:p>
        </p:txBody>
      </p:sp>
    </p:spTree>
    <p:extLst>
      <p:ext uri="{BB962C8B-B14F-4D97-AF65-F5344CB8AC3E}">
        <p14:creationId xmlns:p14="http://schemas.microsoft.com/office/powerpoint/2010/main" val="35749326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25EB481-3FB0-4260-AACD-28B9A0EDBCA1}" type="slidenum">
              <a:rPr lang="ca-ES"/>
              <a:pPr>
                <a:defRPr/>
              </a:pPr>
              <a:t>‹N›</a:t>
            </a:fld>
            <a:endParaRPr lang="ca-ES"/>
          </a:p>
        </p:txBody>
      </p:sp>
    </p:spTree>
    <p:extLst>
      <p:ext uri="{BB962C8B-B14F-4D97-AF65-F5344CB8AC3E}">
        <p14:creationId xmlns:p14="http://schemas.microsoft.com/office/powerpoint/2010/main" val="15330639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C25FFFD-2B21-4B3E-850D-7996A4FE5DA2}" type="slidenum">
              <a:rPr lang="ca-ES"/>
              <a:pPr>
                <a:defRPr/>
              </a:pPr>
              <a:t>‹N›</a:t>
            </a:fld>
            <a:endParaRPr lang="ca-ES"/>
          </a:p>
        </p:txBody>
      </p:sp>
    </p:spTree>
    <p:extLst>
      <p:ext uri="{BB962C8B-B14F-4D97-AF65-F5344CB8AC3E}">
        <p14:creationId xmlns:p14="http://schemas.microsoft.com/office/powerpoint/2010/main" val="27326110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A48E64E-194E-4166-A7ED-F34D085BA473}" type="slidenum">
              <a:rPr lang="ca-ES"/>
              <a:pPr>
                <a:defRPr/>
              </a:pPr>
              <a:t>‹N›</a:t>
            </a:fld>
            <a:endParaRPr lang="ca-ES"/>
          </a:p>
        </p:txBody>
      </p:sp>
    </p:spTree>
    <p:extLst>
      <p:ext uri="{BB962C8B-B14F-4D97-AF65-F5344CB8AC3E}">
        <p14:creationId xmlns:p14="http://schemas.microsoft.com/office/powerpoint/2010/main" val="157799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C19B66A-A4BB-4897-A7A8-CC9FE0263BF0}" type="slidenum">
              <a:rPr lang="it-IT"/>
              <a:pPr>
                <a:defRPr/>
              </a:pPr>
              <a:t>‹N›</a:t>
            </a:fld>
            <a:endParaRPr lang="it-IT"/>
          </a:p>
        </p:txBody>
      </p:sp>
    </p:spTree>
  </p:cSld>
  <p:clrMapOvr>
    <a:masterClrMapping/>
  </p:clrMapOvr>
  <p:transition spd="med">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2A797927-CE55-4F47-8F3B-8268D66873AD}" type="slidenum">
              <a:rPr lang="ca-ES"/>
              <a:pPr>
                <a:defRPr/>
              </a:pPr>
              <a:t>‹N›</a:t>
            </a:fld>
            <a:endParaRPr lang="ca-ES"/>
          </a:p>
        </p:txBody>
      </p:sp>
    </p:spTree>
    <p:extLst>
      <p:ext uri="{BB962C8B-B14F-4D97-AF65-F5344CB8AC3E}">
        <p14:creationId xmlns:p14="http://schemas.microsoft.com/office/powerpoint/2010/main" val="2565750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95A7143F-6D91-4F65-8E89-A27DFD21CF29}" type="slidenum">
              <a:rPr lang="ca-ES"/>
              <a:pPr>
                <a:defRPr/>
              </a:pPr>
              <a:t>‹N›</a:t>
            </a:fld>
            <a:endParaRPr lang="ca-ES"/>
          </a:p>
        </p:txBody>
      </p:sp>
    </p:spTree>
    <p:extLst>
      <p:ext uri="{BB962C8B-B14F-4D97-AF65-F5344CB8AC3E}">
        <p14:creationId xmlns:p14="http://schemas.microsoft.com/office/powerpoint/2010/main" val="16753853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AE9F6DA3-48A5-4729-9918-8037A389EF22}" type="slidenum">
              <a:rPr lang="ca-ES"/>
              <a:pPr>
                <a:defRPr/>
              </a:pPr>
              <a:t>‹N›</a:t>
            </a:fld>
            <a:endParaRPr lang="ca-ES"/>
          </a:p>
        </p:txBody>
      </p:sp>
    </p:spTree>
    <p:extLst>
      <p:ext uri="{BB962C8B-B14F-4D97-AF65-F5344CB8AC3E}">
        <p14:creationId xmlns:p14="http://schemas.microsoft.com/office/powerpoint/2010/main" val="4682258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C9EDCDD-C37E-45FE-A02A-3E0302FDAD60}" type="slidenum">
              <a:rPr lang="ca-ES"/>
              <a:pPr>
                <a:defRPr/>
              </a:pPr>
              <a:t>‹N›</a:t>
            </a:fld>
            <a:endParaRPr lang="ca-ES"/>
          </a:p>
        </p:txBody>
      </p:sp>
    </p:spTree>
    <p:extLst>
      <p:ext uri="{BB962C8B-B14F-4D97-AF65-F5344CB8AC3E}">
        <p14:creationId xmlns:p14="http://schemas.microsoft.com/office/powerpoint/2010/main" val="25331485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53730890-6D28-4892-B9BF-71D90D89C6AD}" type="slidenum">
              <a:rPr lang="ca-ES"/>
              <a:pPr>
                <a:defRPr/>
              </a:pPr>
              <a:t>‹N›</a:t>
            </a:fld>
            <a:endParaRPr lang="ca-ES"/>
          </a:p>
        </p:txBody>
      </p:sp>
    </p:spTree>
    <p:extLst>
      <p:ext uri="{BB962C8B-B14F-4D97-AF65-F5344CB8AC3E}">
        <p14:creationId xmlns:p14="http://schemas.microsoft.com/office/powerpoint/2010/main" val="21131876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A1A215C-05F0-4B76-B487-F76E466D68C4}" type="slidenum">
              <a:rPr lang="ca-ES"/>
              <a:pPr>
                <a:defRPr/>
              </a:pPr>
              <a:t>‹N›</a:t>
            </a:fld>
            <a:endParaRPr lang="ca-ES"/>
          </a:p>
        </p:txBody>
      </p:sp>
    </p:spTree>
    <p:extLst>
      <p:ext uri="{BB962C8B-B14F-4D97-AF65-F5344CB8AC3E}">
        <p14:creationId xmlns:p14="http://schemas.microsoft.com/office/powerpoint/2010/main" val="367104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C31F1FE-0CD6-4321-B6C7-A6B6D398A5B5}" type="slidenum">
              <a:rPr lang="ca-ES"/>
              <a:pPr>
                <a:defRPr/>
              </a:pPr>
              <a:t>‹N›</a:t>
            </a:fld>
            <a:endParaRPr lang="ca-ES"/>
          </a:p>
        </p:txBody>
      </p:sp>
    </p:spTree>
    <p:extLst>
      <p:ext uri="{BB962C8B-B14F-4D97-AF65-F5344CB8AC3E}">
        <p14:creationId xmlns:p14="http://schemas.microsoft.com/office/powerpoint/2010/main" val="16054470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11E5C8B-ED7F-4751-8918-A26F0836DE6D}" type="slidenum">
              <a:rPr lang="it-IT"/>
              <a:pPr>
                <a:defRPr/>
              </a:pPr>
              <a:t>‹N›</a:t>
            </a:fld>
            <a:endParaRPr lang="it-IT"/>
          </a:p>
        </p:txBody>
      </p:sp>
    </p:spTree>
    <p:extLst>
      <p:ext uri="{BB962C8B-B14F-4D97-AF65-F5344CB8AC3E}">
        <p14:creationId xmlns:p14="http://schemas.microsoft.com/office/powerpoint/2010/main" val="40620607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BFF4AB8-5563-441A-A4B8-3EEB53E665C4}" type="slidenum">
              <a:rPr lang="it-IT"/>
              <a:pPr>
                <a:defRPr/>
              </a:pPr>
              <a:t>‹N›</a:t>
            </a:fld>
            <a:endParaRPr lang="it-IT"/>
          </a:p>
        </p:txBody>
      </p:sp>
    </p:spTree>
    <p:extLst>
      <p:ext uri="{BB962C8B-B14F-4D97-AF65-F5344CB8AC3E}">
        <p14:creationId xmlns:p14="http://schemas.microsoft.com/office/powerpoint/2010/main" val="27049479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9DDC10F-1B25-415B-80F0-8F17F0FFEB19}" type="slidenum">
              <a:rPr lang="it-IT"/>
              <a:pPr>
                <a:defRPr/>
              </a:pPr>
              <a:t>‹N›</a:t>
            </a:fld>
            <a:endParaRPr lang="it-IT"/>
          </a:p>
        </p:txBody>
      </p:sp>
    </p:spTree>
    <p:extLst>
      <p:ext uri="{BB962C8B-B14F-4D97-AF65-F5344CB8AC3E}">
        <p14:creationId xmlns:p14="http://schemas.microsoft.com/office/powerpoint/2010/main" val="43945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C197993-B984-4A8B-9B0C-3165CDB02903}" type="slidenum">
              <a:rPr lang="it-IT"/>
              <a:pPr>
                <a:defRPr/>
              </a:pPr>
              <a:t>‹N›</a:t>
            </a:fld>
            <a:endParaRPr lang="it-IT"/>
          </a:p>
        </p:txBody>
      </p:sp>
    </p:spTree>
  </p:cSld>
  <p:clrMapOvr>
    <a:masterClrMapping/>
  </p:clrMapOvr>
  <p:transition spd="med">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latin typeface="Arial" charset="0"/>
              </a:defRPr>
            </a:lvl1pPr>
          </a:lstStyle>
          <a:p>
            <a:pPr>
              <a:defRPr/>
            </a:pPr>
            <a:fld id="{70326420-180B-40FC-8440-8884D47C846A}" type="slidenum">
              <a:rPr lang="it-IT"/>
              <a:pPr>
                <a:defRPr/>
              </a:pPr>
              <a:t>‹N›</a:t>
            </a:fld>
            <a:endParaRPr lang="it-IT"/>
          </a:p>
        </p:txBody>
      </p:sp>
    </p:spTree>
    <p:extLst>
      <p:ext uri="{BB962C8B-B14F-4D97-AF65-F5344CB8AC3E}">
        <p14:creationId xmlns:p14="http://schemas.microsoft.com/office/powerpoint/2010/main" val="33403520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145F604-7CD3-411A-ADD0-E0F125357C24}" type="slidenum">
              <a:rPr lang="it-IT"/>
              <a:pPr>
                <a:defRPr/>
              </a:pPr>
              <a:t>‹N›</a:t>
            </a:fld>
            <a:endParaRPr lang="it-IT"/>
          </a:p>
        </p:txBody>
      </p:sp>
    </p:spTree>
    <p:extLst>
      <p:ext uri="{BB962C8B-B14F-4D97-AF65-F5344CB8AC3E}">
        <p14:creationId xmlns:p14="http://schemas.microsoft.com/office/powerpoint/2010/main" val="9432767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66CF3F9-B8F4-4572-978D-50859278E7B1}" type="slidenum">
              <a:rPr lang="it-IT"/>
              <a:pPr>
                <a:defRPr/>
              </a:pPr>
              <a:t>‹N›</a:t>
            </a:fld>
            <a:endParaRPr lang="it-IT"/>
          </a:p>
        </p:txBody>
      </p:sp>
    </p:spTree>
    <p:extLst>
      <p:ext uri="{BB962C8B-B14F-4D97-AF65-F5344CB8AC3E}">
        <p14:creationId xmlns:p14="http://schemas.microsoft.com/office/powerpoint/2010/main" val="25207065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9CD58642-63EB-4D55-8D52-0093DBC574BA}" type="slidenum">
              <a:rPr lang="it-IT"/>
              <a:pPr>
                <a:defRPr/>
              </a:pPr>
              <a:t>‹N›</a:t>
            </a:fld>
            <a:endParaRPr lang="it-IT"/>
          </a:p>
        </p:txBody>
      </p:sp>
    </p:spTree>
    <p:extLst>
      <p:ext uri="{BB962C8B-B14F-4D97-AF65-F5344CB8AC3E}">
        <p14:creationId xmlns:p14="http://schemas.microsoft.com/office/powerpoint/2010/main" val="11415428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latin typeface="Arial" charset="0"/>
              </a:defRPr>
            </a:lvl1pPr>
          </a:lstStyle>
          <a:p>
            <a:pPr>
              <a:defRPr/>
            </a:pPr>
            <a:fld id="{868E46E6-219F-4190-B3FE-10869659E795}" type="slidenum">
              <a:rPr lang="it-IT"/>
              <a:pPr>
                <a:defRPr/>
              </a:pPr>
              <a:t>‹N›</a:t>
            </a:fld>
            <a:endParaRPr lang="it-IT"/>
          </a:p>
        </p:txBody>
      </p:sp>
    </p:spTree>
    <p:extLst>
      <p:ext uri="{BB962C8B-B14F-4D97-AF65-F5344CB8AC3E}">
        <p14:creationId xmlns:p14="http://schemas.microsoft.com/office/powerpoint/2010/main" val="15446843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6" name="Rectangle 7"/>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7" name="Rectangle 8"/>
          <p:cNvSpPr>
            <a:spLocks noGrp="1" noChangeArrowheads="1"/>
          </p:cNvSpPr>
          <p:nvPr>
            <p:ph type="sldNum" sz="quarter" idx="12"/>
          </p:nvPr>
        </p:nvSpPr>
        <p:spPr/>
        <p:txBody>
          <a:bodyPr/>
          <a:lstStyle>
            <a:lvl1pPr>
              <a:defRPr>
                <a:latin typeface="Arial" charset="0"/>
              </a:defRPr>
            </a:lvl1pPr>
          </a:lstStyle>
          <a:p>
            <a:pPr>
              <a:defRPr/>
            </a:pPr>
            <a:fld id="{B1C27CAE-F599-4B4B-8041-C53D789134E4}" type="slidenum">
              <a:rPr lang="it-IT"/>
              <a:pPr>
                <a:defRPr/>
              </a:pPr>
              <a:t>‹N›</a:t>
            </a:fld>
            <a:endParaRPr lang="it-IT"/>
          </a:p>
        </p:txBody>
      </p:sp>
    </p:spTree>
    <p:extLst>
      <p:ext uri="{BB962C8B-B14F-4D97-AF65-F5344CB8AC3E}">
        <p14:creationId xmlns:p14="http://schemas.microsoft.com/office/powerpoint/2010/main" val="4139409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E6698B0-322A-4928-AC1D-813F0E180838}" type="slidenum">
              <a:rPr lang="it-IT"/>
              <a:pPr>
                <a:defRPr/>
              </a:pPr>
              <a:t>‹N›</a:t>
            </a:fld>
            <a:endParaRPr lang="it-IT"/>
          </a:p>
        </p:txBody>
      </p:sp>
    </p:spTree>
    <p:extLst>
      <p:ext uri="{BB962C8B-B14F-4D97-AF65-F5344CB8AC3E}">
        <p14:creationId xmlns:p14="http://schemas.microsoft.com/office/powerpoint/2010/main" val="31102836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D50C300-7B85-4EF7-8CEF-94AD46BA0228}" type="slidenum">
              <a:rPr lang="it-IT"/>
              <a:pPr>
                <a:defRPr/>
              </a:pPr>
              <a:t>‹N›</a:t>
            </a:fld>
            <a:endParaRPr lang="it-IT"/>
          </a:p>
        </p:txBody>
      </p:sp>
    </p:spTree>
    <p:extLst>
      <p:ext uri="{BB962C8B-B14F-4D97-AF65-F5344CB8AC3E}">
        <p14:creationId xmlns:p14="http://schemas.microsoft.com/office/powerpoint/2010/main" val="18034048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atin typeface="Arial" charset="0"/>
              </a:defRPr>
            </a:lvl1pPr>
          </a:lstStyle>
          <a:p>
            <a:pPr>
              <a:defRPr/>
            </a:pPr>
            <a:fld id="{79957A32-DA46-4426-A10B-5877957D728E}"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Arial" charset="0"/>
              </a:defRPr>
            </a:lvl1pPr>
          </a:lstStyle>
          <a:p>
            <a:pPr>
              <a:defRPr/>
            </a:pPr>
            <a:fld id="{1A8BF20F-0D7F-401D-AC5E-D0DFF6948F1E}" type="slidenum">
              <a:rPr lang="it-IT"/>
              <a:pPr>
                <a:defRPr/>
              </a:pPr>
              <a:t>‹N›</a:t>
            </a:fld>
            <a:endParaRPr lang="it-IT"/>
          </a:p>
        </p:txBody>
      </p:sp>
    </p:spTree>
    <p:extLst>
      <p:ext uri="{BB962C8B-B14F-4D97-AF65-F5344CB8AC3E}">
        <p14:creationId xmlns:p14="http://schemas.microsoft.com/office/powerpoint/2010/main" val="36601380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Arial" charset="0"/>
              </a:defRPr>
            </a:lvl1pPr>
          </a:lstStyle>
          <a:p>
            <a:pPr>
              <a:defRPr/>
            </a:pPr>
            <a:fld id="{E2EA778A-EE0A-4E5A-AB59-CF1D6E5F157B}"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Arial" charset="0"/>
              </a:defRPr>
            </a:lvl1pPr>
          </a:lstStyle>
          <a:p>
            <a:pPr>
              <a:defRPr/>
            </a:pPr>
            <a:fld id="{4494F9BA-AC06-4552-904B-FC9AB8BEC1C8}" type="slidenum">
              <a:rPr lang="it-IT"/>
              <a:pPr>
                <a:defRPr/>
              </a:pPr>
              <a:t>‹N›</a:t>
            </a:fld>
            <a:endParaRPr lang="it-IT"/>
          </a:p>
        </p:txBody>
      </p:sp>
    </p:spTree>
    <p:extLst>
      <p:ext uri="{BB962C8B-B14F-4D97-AF65-F5344CB8AC3E}">
        <p14:creationId xmlns:p14="http://schemas.microsoft.com/office/powerpoint/2010/main" val="191542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A757A5D-3E9A-4D02-9759-4DA19BB23385}" type="slidenum">
              <a:rPr lang="it-IT"/>
              <a:pPr>
                <a:defRPr/>
              </a:pPr>
              <a:t>‹N›</a:t>
            </a:fld>
            <a:endParaRPr lang="it-IT"/>
          </a:p>
        </p:txBody>
      </p:sp>
    </p:spTree>
  </p:cSld>
  <p:clrMapOvr>
    <a:masterClrMapping/>
  </p:clrMapOvr>
  <p:transition spd="med">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atin typeface="Arial" charset="0"/>
              </a:defRPr>
            </a:lvl1pPr>
          </a:lstStyle>
          <a:p>
            <a:pPr>
              <a:defRPr/>
            </a:pPr>
            <a:fld id="{07AD7D28-6916-4D2F-8A80-A9D75B7E6461}"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Arial" charset="0"/>
              </a:defRPr>
            </a:lvl1pPr>
          </a:lstStyle>
          <a:p>
            <a:pPr>
              <a:defRPr/>
            </a:pPr>
            <a:fld id="{A7D269AA-7F90-4DE6-ADF3-C7F0CF0DC91F}" type="slidenum">
              <a:rPr lang="it-IT"/>
              <a:pPr>
                <a:defRPr/>
              </a:pPr>
              <a:t>‹N›</a:t>
            </a:fld>
            <a:endParaRPr lang="it-IT"/>
          </a:p>
        </p:txBody>
      </p:sp>
    </p:spTree>
    <p:extLst>
      <p:ext uri="{BB962C8B-B14F-4D97-AF65-F5344CB8AC3E}">
        <p14:creationId xmlns:p14="http://schemas.microsoft.com/office/powerpoint/2010/main" val="4599626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atin typeface="Arial" charset="0"/>
              </a:defRPr>
            </a:lvl1pPr>
          </a:lstStyle>
          <a:p>
            <a:pPr>
              <a:defRPr/>
            </a:pPr>
            <a:fld id="{F44D6A2D-CE0E-4822-8DF8-98E511808FD2}"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Arial" charset="0"/>
              </a:defRPr>
            </a:lvl1pPr>
          </a:lstStyle>
          <a:p>
            <a:pPr>
              <a:defRPr/>
            </a:pPr>
            <a:fld id="{30A88BB6-7F44-4E07-9331-8F8EA52D8E4E}" type="slidenum">
              <a:rPr lang="it-IT"/>
              <a:pPr>
                <a:defRPr/>
              </a:pPr>
              <a:t>‹N›</a:t>
            </a:fld>
            <a:endParaRPr lang="it-IT"/>
          </a:p>
        </p:txBody>
      </p:sp>
    </p:spTree>
    <p:extLst>
      <p:ext uri="{BB962C8B-B14F-4D97-AF65-F5344CB8AC3E}">
        <p14:creationId xmlns:p14="http://schemas.microsoft.com/office/powerpoint/2010/main" val="39335393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atin typeface="Arial" charset="0"/>
              </a:defRPr>
            </a:lvl1pPr>
          </a:lstStyle>
          <a:p>
            <a:pPr>
              <a:defRPr/>
            </a:pPr>
            <a:fld id="{E1434CF2-2EEE-4659-B5B2-D8AA3F511D41}"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atin typeface="Arial" charset="0"/>
              </a:defRPr>
            </a:lvl1pPr>
          </a:lstStyle>
          <a:p>
            <a:pPr>
              <a:defRPr/>
            </a:pPr>
            <a:fld id="{86D93B69-BEEA-411A-BF9E-C7837225A26D}" type="slidenum">
              <a:rPr lang="it-IT"/>
              <a:pPr>
                <a:defRPr/>
              </a:pPr>
              <a:t>‹N›</a:t>
            </a:fld>
            <a:endParaRPr lang="it-IT"/>
          </a:p>
        </p:txBody>
      </p:sp>
    </p:spTree>
    <p:extLst>
      <p:ext uri="{BB962C8B-B14F-4D97-AF65-F5344CB8AC3E}">
        <p14:creationId xmlns:p14="http://schemas.microsoft.com/office/powerpoint/2010/main" val="11531540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atin typeface="Arial" charset="0"/>
              </a:defRPr>
            </a:lvl1pPr>
          </a:lstStyle>
          <a:p>
            <a:pPr>
              <a:defRPr/>
            </a:pPr>
            <a:fld id="{8755D691-2F9F-40EE-A0AA-51E2DE1E9582}"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atin typeface="Arial" charset="0"/>
              </a:defRPr>
            </a:lvl1pPr>
          </a:lstStyle>
          <a:p>
            <a:pPr>
              <a:defRPr/>
            </a:pPr>
            <a:fld id="{16FC0DEE-284A-4AEE-9BC5-E83961F0C8AA}" type="slidenum">
              <a:rPr lang="it-IT"/>
              <a:pPr>
                <a:defRPr/>
              </a:pPr>
              <a:t>‹N›</a:t>
            </a:fld>
            <a:endParaRPr lang="it-IT"/>
          </a:p>
        </p:txBody>
      </p:sp>
    </p:spTree>
    <p:extLst>
      <p:ext uri="{BB962C8B-B14F-4D97-AF65-F5344CB8AC3E}">
        <p14:creationId xmlns:p14="http://schemas.microsoft.com/office/powerpoint/2010/main" val="37401445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atin typeface="Arial" charset="0"/>
              </a:defRPr>
            </a:lvl1pPr>
          </a:lstStyle>
          <a:p>
            <a:pPr>
              <a:defRPr/>
            </a:pPr>
            <a:fld id="{94B3C5A9-93D7-42FB-9ABF-1CD2AA8C7A34}"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atin typeface="Arial" charset="0"/>
              </a:defRPr>
            </a:lvl1pPr>
          </a:lstStyle>
          <a:p>
            <a:pPr>
              <a:defRPr/>
            </a:pPr>
            <a:fld id="{1F334C89-495C-4821-8F31-3DAA3758A6C4}" type="slidenum">
              <a:rPr lang="it-IT"/>
              <a:pPr>
                <a:defRPr/>
              </a:pPr>
              <a:t>‹N›</a:t>
            </a:fld>
            <a:endParaRPr lang="it-IT"/>
          </a:p>
        </p:txBody>
      </p:sp>
    </p:spTree>
    <p:extLst>
      <p:ext uri="{BB962C8B-B14F-4D97-AF65-F5344CB8AC3E}">
        <p14:creationId xmlns:p14="http://schemas.microsoft.com/office/powerpoint/2010/main" val="27829133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atin typeface="Arial" charset="0"/>
              </a:defRPr>
            </a:lvl1pPr>
          </a:lstStyle>
          <a:p>
            <a:pPr>
              <a:defRPr/>
            </a:pPr>
            <a:fld id="{BDFAEFF8-6FE6-40EA-91AB-BC2666477EB5}"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Arial" charset="0"/>
              </a:defRPr>
            </a:lvl1pPr>
          </a:lstStyle>
          <a:p>
            <a:pPr>
              <a:defRPr/>
            </a:pPr>
            <a:fld id="{7BC4E1A4-D592-46A3-A5DC-6D6A4ADF6DDC}" type="slidenum">
              <a:rPr lang="it-IT"/>
              <a:pPr>
                <a:defRPr/>
              </a:pPr>
              <a:t>‹N›</a:t>
            </a:fld>
            <a:endParaRPr lang="it-IT"/>
          </a:p>
        </p:txBody>
      </p:sp>
    </p:spTree>
    <p:extLst>
      <p:ext uri="{BB962C8B-B14F-4D97-AF65-F5344CB8AC3E}">
        <p14:creationId xmlns:p14="http://schemas.microsoft.com/office/powerpoint/2010/main" val="18013826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atin typeface="Arial" charset="0"/>
              </a:defRPr>
            </a:lvl1pPr>
          </a:lstStyle>
          <a:p>
            <a:pPr>
              <a:defRPr/>
            </a:pPr>
            <a:fld id="{EC0E6411-850C-44CF-8DD5-ED03455B016F}"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atin typeface="Arial" charset="0"/>
              </a:defRPr>
            </a:lvl1pPr>
          </a:lstStyle>
          <a:p>
            <a:pPr>
              <a:defRPr/>
            </a:pPr>
            <a:fld id="{6FD12D87-FD5D-405B-B5E8-E51AF80B626B}" type="slidenum">
              <a:rPr lang="it-IT"/>
              <a:pPr>
                <a:defRPr/>
              </a:pPr>
              <a:t>‹N›</a:t>
            </a:fld>
            <a:endParaRPr lang="it-IT"/>
          </a:p>
        </p:txBody>
      </p:sp>
    </p:spTree>
    <p:extLst>
      <p:ext uri="{BB962C8B-B14F-4D97-AF65-F5344CB8AC3E}">
        <p14:creationId xmlns:p14="http://schemas.microsoft.com/office/powerpoint/2010/main" val="24655664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Arial" charset="0"/>
              </a:defRPr>
            </a:lvl1pPr>
          </a:lstStyle>
          <a:p>
            <a:pPr>
              <a:defRPr/>
            </a:pPr>
            <a:fld id="{93E45797-6A3D-4561-B455-7A987B11F63A}"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Arial" charset="0"/>
              </a:defRPr>
            </a:lvl1pPr>
          </a:lstStyle>
          <a:p>
            <a:pPr>
              <a:defRPr/>
            </a:pPr>
            <a:fld id="{9FE71BD5-C084-4C10-AD68-A6159377C123}" type="slidenum">
              <a:rPr lang="it-IT"/>
              <a:pPr>
                <a:defRPr/>
              </a:pPr>
              <a:t>‹N›</a:t>
            </a:fld>
            <a:endParaRPr lang="it-IT"/>
          </a:p>
        </p:txBody>
      </p:sp>
    </p:spTree>
    <p:extLst>
      <p:ext uri="{BB962C8B-B14F-4D97-AF65-F5344CB8AC3E}">
        <p14:creationId xmlns:p14="http://schemas.microsoft.com/office/powerpoint/2010/main" val="27111609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atin typeface="Arial" charset="0"/>
              </a:defRPr>
            </a:lvl1pPr>
          </a:lstStyle>
          <a:p>
            <a:pPr>
              <a:defRPr/>
            </a:pPr>
            <a:fld id="{EA47CB41-C6DA-40F2-94E4-4D51429A970A}"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atin typeface="Arial" charset="0"/>
              </a:defRPr>
            </a:lvl1pPr>
          </a:lstStyle>
          <a:p>
            <a:pPr>
              <a:defRPr/>
            </a:pPr>
            <a:fld id="{6C4F4042-D740-4028-A561-08409B856AE8}" type="slidenum">
              <a:rPr lang="it-IT"/>
              <a:pPr>
                <a:defRPr/>
              </a:pPr>
              <a:t>‹N›</a:t>
            </a:fld>
            <a:endParaRPr lang="it-IT"/>
          </a:p>
        </p:txBody>
      </p:sp>
    </p:spTree>
    <p:extLst>
      <p:ext uri="{BB962C8B-B14F-4D97-AF65-F5344CB8AC3E}">
        <p14:creationId xmlns:p14="http://schemas.microsoft.com/office/powerpoint/2010/main" val="11890423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82EFEE37-DC31-421A-93E4-90E8BE355876}"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32553E30-978E-49D4-8AAC-A680FE2CBC6A}" type="slidenum">
              <a:rPr lang="it-IT"/>
              <a:pPr>
                <a:defRPr/>
              </a:pPr>
              <a:t>‹N›</a:t>
            </a:fld>
            <a:endParaRPr lang="it-IT"/>
          </a:p>
        </p:txBody>
      </p:sp>
    </p:spTree>
    <p:extLst>
      <p:ext uri="{BB962C8B-B14F-4D97-AF65-F5344CB8AC3E}">
        <p14:creationId xmlns:p14="http://schemas.microsoft.com/office/powerpoint/2010/main" val="20617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F3C3648-1BEE-4DBF-B848-8626935B08E4}" type="slidenum">
              <a:rPr lang="ca-ES"/>
              <a:pPr>
                <a:defRPr/>
              </a:pPr>
              <a:t>‹N›</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E1C1630-F4E2-4D76-BA7A-D952FA8C7BDF}" type="slidenum">
              <a:rPr lang="it-IT"/>
              <a:pPr>
                <a:defRPr/>
              </a:pPr>
              <a:t>‹N›</a:t>
            </a:fld>
            <a:endParaRPr lang="it-IT"/>
          </a:p>
        </p:txBody>
      </p:sp>
    </p:spTree>
  </p:cSld>
  <p:clrMapOvr>
    <a:masterClrMapping/>
  </p:clrMapOvr>
  <p:transition spd="med">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27DECA37-F3DE-4633-942D-F4EECA44FA5B}"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6173B985-88BF-470E-A65C-78808D1A0B5F}" type="slidenum">
              <a:rPr lang="it-IT"/>
              <a:pPr>
                <a:defRPr/>
              </a:pPr>
              <a:t>‹N›</a:t>
            </a:fld>
            <a:endParaRPr lang="it-IT"/>
          </a:p>
        </p:txBody>
      </p:sp>
    </p:spTree>
    <p:extLst>
      <p:ext uri="{BB962C8B-B14F-4D97-AF65-F5344CB8AC3E}">
        <p14:creationId xmlns:p14="http://schemas.microsoft.com/office/powerpoint/2010/main" val="7554927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54AE1158-1C84-4671-96EA-25EF42D6DBC0}"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E48480A5-042B-4B01-87AB-4FB24A0EE50F}" type="slidenum">
              <a:rPr lang="it-IT"/>
              <a:pPr>
                <a:defRPr/>
              </a:pPr>
              <a:t>‹N›</a:t>
            </a:fld>
            <a:endParaRPr lang="it-IT"/>
          </a:p>
        </p:txBody>
      </p:sp>
    </p:spTree>
    <p:extLst>
      <p:ext uri="{BB962C8B-B14F-4D97-AF65-F5344CB8AC3E}">
        <p14:creationId xmlns:p14="http://schemas.microsoft.com/office/powerpoint/2010/main" val="30085369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1A99D8C3-B196-49AF-8C40-30ABC414CFFD}" type="datetimeFigureOut">
              <a:rPr lang="it-IT"/>
              <a:pPr>
                <a:defRPr/>
              </a:pPr>
              <a:t>11/09/2011</a:t>
            </a:fld>
            <a:endParaRPr lang="it-IT"/>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F424E914-CBA7-4ED6-9B65-4B29F9A7D8E6}" type="slidenum">
              <a:rPr lang="it-IT"/>
              <a:pPr>
                <a:defRPr/>
              </a:pPr>
              <a:t>‹N›</a:t>
            </a:fld>
            <a:endParaRPr lang="it-IT"/>
          </a:p>
        </p:txBody>
      </p:sp>
    </p:spTree>
    <p:extLst>
      <p:ext uri="{BB962C8B-B14F-4D97-AF65-F5344CB8AC3E}">
        <p14:creationId xmlns:p14="http://schemas.microsoft.com/office/powerpoint/2010/main" val="1873735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079B7A52-3F1E-48BE-96BF-B6D6CC6E0564}" type="datetimeFigureOut">
              <a:rPr lang="it-IT"/>
              <a:pPr>
                <a:defRPr/>
              </a:pPr>
              <a:t>11/09/2011</a:t>
            </a:fld>
            <a:endParaRPr lang="it-IT"/>
          </a:p>
        </p:txBody>
      </p:sp>
      <p:sp>
        <p:nvSpPr>
          <p:cNvPr id="8" name="Segnaposto piè di pagina 7"/>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9" name="Segnaposto numero diapositiva 8"/>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56B3E505-43D7-429B-BD81-143DFA65F867}" type="slidenum">
              <a:rPr lang="it-IT"/>
              <a:pPr>
                <a:defRPr/>
              </a:pPr>
              <a:t>‹N›</a:t>
            </a:fld>
            <a:endParaRPr lang="it-IT"/>
          </a:p>
        </p:txBody>
      </p:sp>
    </p:spTree>
    <p:extLst>
      <p:ext uri="{BB962C8B-B14F-4D97-AF65-F5344CB8AC3E}">
        <p14:creationId xmlns:p14="http://schemas.microsoft.com/office/powerpoint/2010/main" val="13045490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DAD7F420-B441-4601-B166-AD48310D42A1}" type="datetimeFigureOut">
              <a:rPr lang="it-IT"/>
              <a:pPr>
                <a:defRPr/>
              </a:pPr>
              <a:t>11/09/2011</a:t>
            </a:fld>
            <a:endParaRPr lang="it-IT"/>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5" name="Segnaposto numero diapositiva 4"/>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355669BA-4F20-46BA-B357-A9803AF6F20C}" type="slidenum">
              <a:rPr lang="it-IT"/>
              <a:pPr>
                <a:defRPr/>
              </a:pPr>
              <a:t>‹N›</a:t>
            </a:fld>
            <a:endParaRPr lang="it-IT"/>
          </a:p>
        </p:txBody>
      </p:sp>
    </p:spTree>
    <p:extLst>
      <p:ext uri="{BB962C8B-B14F-4D97-AF65-F5344CB8AC3E}">
        <p14:creationId xmlns:p14="http://schemas.microsoft.com/office/powerpoint/2010/main" val="7093439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07FCD22B-F36B-4F10-8A41-6A74FADDF8FC}" type="datetimeFigureOut">
              <a:rPr lang="it-IT"/>
              <a:pPr>
                <a:defRPr/>
              </a:pPr>
              <a:t>11/09/2011</a:t>
            </a:fld>
            <a:endParaRPr lang="it-IT"/>
          </a:p>
        </p:txBody>
      </p:sp>
      <p:sp>
        <p:nvSpPr>
          <p:cNvPr id="3" name="Segnaposto piè di pagina 2"/>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4" name="Segnaposto numero diapositiva 3"/>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C5F64D47-1877-45F5-AA99-5EBF2378A1BF}" type="slidenum">
              <a:rPr lang="it-IT"/>
              <a:pPr>
                <a:defRPr/>
              </a:pPr>
              <a:t>‹N›</a:t>
            </a:fld>
            <a:endParaRPr lang="it-IT"/>
          </a:p>
        </p:txBody>
      </p:sp>
    </p:spTree>
    <p:extLst>
      <p:ext uri="{BB962C8B-B14F-4D97-AF65-F5344CB8AC3E}">
        <p14:creationId xmlns:p14="http://schemas.microsoft.com/office/powerpoint/2010/main" val="4501830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B5B47673-6184-4552-835B-8C2B50C1D309}" type="datetimeFigureOut">
              <a:rPr lang="it-IT"/>
              <a:pPr>
                <a:defRPr/>
              </a:pPr>
              <a:t>11/09/2011</a:t>
            </a:fld>
            <a:endParaRPr lang="it-IT"/>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A62930B2-4BB8-433A-94B8-C10CFFA0406F}" type="slidenum">
              <a:rPr lang="it-IT"/>
              <a:pPr>
                <a:defRPr/>
              </a:pPr>
              <a:t>‹N›</a:t>
            </a:fld>
            <a:endParaRPr lang="it-IT"/>
          </a:p>
        </p:txBody>
      </p:sp>
    </p:spTree>
    <p:extLst>
      <p:ext uri="{BB962C8B-B14F-4D97-AF65-F5344CB8AC3E}">
        <p14:creationId xmlns:p14="http://schemas.microsoft.com/office/powerpoint/2010/main" val="20441570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9C579A9C-7CC8-4E15-98A9-03B504A95FE2}" type="datetimeFigureOut">
              <a:rPr lang="it-IT"/>
              <a:pPr>
                <a:defRPr/>
              </a:pPr>
              <a:t>11/09/2011</a:t>
            </a:fld>
            <a:endParaRPr lang="it-IT"/>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7" name="Segnaposto numero diapositiva 6"/>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2D9CEBD7-1D7C-4854-910F-9AD6291EE8AF}" type="slidenum">
              <a:rPr lang="it-IT"/>
              <a:pPr>
                <a:defRPr/>
              </a:pPr>
              <a:t>‹N›</a:t>
            </a:fld>
            <a:endParaRPr lang="it-IT"/>
          </a:p>
        </p:txBody>
      </p:sp>
    </p:spTree>
    <p:extLst>
      <p:ext uri="{BB962C8B-B14F-4D97-AF65-F5344CB8AC3E}">
        <p14:creationId xmlns:p14="http://schemas.microsoft.com/office/powerpoint/2010/main" val="32058558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10037263-B1E6-4EC7-AC49-B00D40236E0D}"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C28B1E96-6D03-4A4F-A3B6-A9A212F56BDB}" type="slidenum">
              <a:rPr lang="it-IT"/>
              <a:pPr>
                <a:defRPr/>
              </a:pPr>
              <a:t>‹N›</a:t>
            </a:fld>
            <a:endParaRPr lang="it-IT"/>
          </a:p>
        </p:txBody>
      </p:sp>
    </p:spTree>
    <p:extLst>
      <p:ext uri="{BB962C8B-B14F-4D97-AF65-F5344CB8AC3E}">
        <p14:creationId xmlns:p14="http://schemas.microsoft.com/office/powerpoint/2010/main" val="11902828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F4FAC5AA-4566-4B8B-B4C8-2EF628EA8686}"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it-IT"/>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pitchFamily="18" charset="0"/>
              </a:defRPr>
            </a:lvl1pPr>
          </a:lstStyle>
          <a:p>
            <a:pPr>
              <a:defRPr/>
            </a:pPr>
            <a:fld id="{A539D937-68DE-4F0D-8E52-0CE75F8B4014}" type="slidenum">
              <a:rPr lang="it-IT"/>
              <a:pPr>
                <a:defRPr/>
              </a:pPr>
              <a:t>‹N›</a:t>
            </a:fld>
            <a:endParaRPr lang="it-IT"/>
          </a:p>
        </p:txBody>
      </p:sp>
    </p:spTree>
    <p:extLst>
      <p:ext uri="{BB962C8B-B14F-4D97-AF65-F5344CB8AC3E}">
        <p14:creationId xmlns:p14="http://schemas.microsoft.com/office/powerpoint/2010/main" val="102569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05848BF-6F6B-4A88-9D22-7F81877373B6}" type="slidenum">
              <a:rPr lang="it-IT"/>
              <a:pPr>
                <a:defRPr/>
              </a:pPr>
              <a:t>‹N›</a:t>
            </a:fld>
            <a:endParaRPr lang="it-IT"/>
          </a:p>
        </p:txBody>
      </p:sp>
    </p:spTree>
  </p:cSld>
  <p:clrMapOvr>
    <a:masterClrMapping/>
  </p:clrMapOvr>
  <p:transition spd="med">
    <p:dissolv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6AB5A-1F17-433F-A98C-BBB36C180E6D}"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405801482"/>
      </p:ext>
    </p:extLst>
  </p:cSld>
  <p:clrMapOvr>
    <a:masterClrMapping/>
  </p:clrMapOvr>
  <p:transition spd="slow">
    <p:dissolv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2671FB-AC38-435A-9409-6859E3F2B32B}"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4130144932"/>
      </p:ext>
    </p:extLst>
  </p:cSld>
  <p:clrMapOvr>
    <a:masterClrMapping/>
  </p:clrMapOvr>
  <p:transition spd="slow">
    <p:dissolv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77C7F0-F436-4CDE-967B-8422F2C220FE}"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3456796876"/>
      </p:ext>
    </p:extLst>
  </p:cSld>
  <p:clrMapOvr>
    <a:masterClrMapping/>
  </p:clrMapOvr>
  <p:transition spd="slow">
    <p:dissolv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F25D8E-C4B9-4A4A-848B-06C94018BFB4}"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2492150978"/>
      </p:ext>
    </p:extLst>
  </p:cSld>
  <p:clrMapOvr>
    <a:masterClrMapping/>
  </p:clrMapOvr>
  <p:transition spd="slow">
    <p:dissolv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664CBF-E663-4BD2-98D6-FD47DEFAAAE9}"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3134081358"/>
      </p:ext>
    </p:extLst>
  </p:cSld>
  <p:clrMapOvr>
    <a:masterClrMapping/>
  </p:clrMapOvr>
  <p:transition spd="slow">
    <p:dissolv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B32623-2306-4FA1-9C4D-CCA6AE742B9E}"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445193285"/>
      </p:ext>
    </p:extLst>
  </p:cSld>
  <p:clrMapOvr>
    <a:masterClrMapping/>
  </p:clrMapOvr>
  <p:transition spd="slow">
    <p:dissolv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C6E0DC-12BA-4679-9655-5882962E97C4}"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1305290545"/>
      </p:ext>
    </p:extLst>
  </p:cSld>
  <p:clrMapOvr>
    <a:masterClrMapping/>
  </p:clrMapOvr>
  <p:transition spd="slow">
    <p:dissolv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453C57-CF2A-4843-AFC9-0BD1EC6BAD5F}"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659498427"/>
      </p:ext>
    </p:extLst>
  </p:cSld>
  <p:clrMapOvr>
    <a:masterClrMapping/>
  </p:clrMapOvr>
  <p:transition spd="slow">
    <p:dissolv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C94408-8017-47AA-AAF6-B62D41CF4ACB}"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442310486"/>
      </p:ext>
    </p:extLst>
  </p:cSld>
  <p:clrMapOvr>
    <a:masterClrMapping/>
  </p:clrMapOvr>
  <p:transition spd="slow">
    <p:dissolv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7815A-64A0-4CDD-9921-5AC9436B3ECA}"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4092412789"/>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E87B5F2-701D-492C-86BF-742F37BECD65}" type="slidenum">
              <a:rPr lang="it-IT"/>
              <a:pPr>
                <a:defRPr/>
              </a:pPr>
              <a:t>‹N›</a:t>
            </a:fld>
            <a:endParaRPr lang="it-IT"/>
          </a:p>
        </p:txBody>
      </p:sp>
    </p:spTree>
  </p:cSld>
  <p:clrMapOvr>
    <a:masterClrMapping/>
  </p:clrMapOvr>
  <p:transition spd="med">
    <p:dissolv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174226-BF0C-461D-A03A-A2FF4BBCD647}"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1702180043"/>
      </p:ext>
    </p:extLst>
  </p:cSld>
  <p:clrMapOvr>
    <a:masterClrMapping/>
  </p:clrMapOvr>
  <p:transition spd="slow">
    <p:dissolv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F78DE095-DEC2-41BF-9FE6-FB51FA93CCD4}"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3BFAE798-258E-4446-971C-23C9F1A7D957}" type="slidenum">
              <a:rPr lang="it-IT"/>
              <a:pPr>
                <a:defRPr/>
              </a:pPr>
              <a:t>‹N›</a:t>
            </a:fld>
            <a:endParaRPr lang="it-IT"/>
          </a:p>
        </p:txBody>
      </p:sp>
    </p:spTree>
    <p:extLst>
      <p:ext uri="{BB962C8B-B14F-4D97-AF65-F5344CB8AC3E}">
        <p14:creationId xmlns:p14="http://schemas.microsoft.com/office/powerpoint/2010/main" val="26259281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6C89326F-95C8-4A22-B3AA-036A30484F86}"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7A3217C3-1B51-441A-B4B8-54096BA332DB}" type="slidenum">
              <a:rPr lang="it-IT"/>
              <a:pPr>
                <a:defRPr/>
              </a:pPr>
              <a:t>‹N›</a:t>
            </a:fld>
            <a:endParaRPr lang="it-IT"/>
          </a:p>
        </p:txBody>
      </p:sp>
    </p:spTree>
    <p:extLst>
      <p:ext uri="{BB962C8B-B14F-4D97-AF65-F5344CB8AC3E}">
        <p14:creationId xmlns:p14="http://schemas.microsoft.com/office/powerpoint/2010/main" val="265077249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29BCDFC2-F767-4516-A75B-E6E2CB0E7AFE}"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18865B0F-FB39-4DA5-9B52-F6F1AE94CD40}" type="slidenum">
              <a:rPr lang="it-IT"/>
              <a:pPr>
                <a:defRPr/>
              </a:pPr>
              <a:t>‹N›</a:t>
            </a:fld>
            <a:endParaRPr lang="it-IT"/>
          </a:p>
        </p:txBody>
      </p:sp>
    </p:spTree>
    <p:extLst>
      <p:ext uri="{BB962C8B-B14F-4D97-AF65-F5344CB8AC3E}">
        <p14:creationId xmlns:p14="http://schemas.microsoft.com/office/powerpoint/2010/main" val="18539358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7F0C5625-BB16-4D2B-8B36-5060BD817E9B}" type="datetimeFigureOut">
              <a:rPr lang="it-IT"/>
              <a:pPr>
                <a:defRPr/>
              </a:pPr>
              <a:t>11/09/2011</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97205017-7318-4597-A719-EB16D1A4F0E9}" type="slidenum">
              <a:rPr lang="it-IT"/>
              <a:pPr>
                <a:defRPr/>
              </a:pPr>
              <a:t>‹N›</a:t>
            </a:fld>
            <a:endParaRPr lang="it-IT"/>
          </a:p>
        </p:txBody>
      </p:sp>
    </p:spTree>
    <p:extLst>
      <p:ext uri="{BB962C8B-B14F-4D97-AF65-F5344CB8AC3E}">
        <p14:creationId xmlns:p14="http://schemas.microsoft.com/office/powerpoint/2010/main" val="22870990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A4D232E3-04FA-4F40-BA20-B450522765CF}" type="datetimeFigureOut">
              <a:rPr lang="it-IT"/>
              <a:pPr>
                <a:defRPr/>
              </a:pPr>
              <a:t>11/09/2011</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820A6B9D-E34B-4797-92DA-AE185B7FB000}" type="slidenum">
              <a:rPr lang="it-IT"/>
              <a:pPr>
                <a:defRPr/>
              </a:pPr>
              <a:t>‹N›</a:t>
            </a:fld>
            <a:endParaRPr lang="it-IT"/>
          </a:p>
        </p:txBody>
      </p:sp>
    </p:spTree>
    <p:extLst>
      <p:ext uri="{BB962C8B-B14F-4D97-AF65-F5344CB8AC3E}">
        <p14:creationId xmlns:p14="http://schemas.microsoft.com/office/powerpoint/2010/main" val="9268395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A3C2C998-A85E-4427-B468-85C93CCE3F1C}" type="datetimeFigureOut">
              <a:rPr lang="it-IT"/>
              <a:pPr>
                <a:defRPr/>
              </a:pPr>
              <a:t>11/09/2011</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23FB7EEE-6B8F-41B3-AE87-B9B9863135BE}" type="slidenum">
              <a:rPr lang="it-IT"/>
              <a:pPr>
                <a:defRPr/>
              </a:pPr>
              <a:t>‹N›</a:t>
            </a:fld>
            <a:endParaRPr lang="it-IT"/>
          </a:p>
        </p:txBody>
      </p:sp>
    </p:spTree>
    <p:extLst>
      <p:ext uri="{BB962C8B-B14F-4D97-AF65-F5344CB8AC3E}">
        <p14:creationId xmlns:p14="http://schemas.microsoft.com/office/powerpoint/2010/main" val="37287085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156D3FBE-CE6B-4912-A6E9-7573B8971024}" type="datetimeFigureOut">
              <a:rPr lang="it-IT"/>
              <a:pPr>
                <a:defRPr/>
              </a:pPr>
              <a:t>11/09/2011</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89A8BACC-FC90-4EE8-BA07-D3E7E468702C}" type="slidenum">
              <a:rPr lang="it-IT"/>
              <a:pPr>
                <a:defRPr/>
              </a:pPr>
              <a:t>‹N›</a:t>
            </a:fld>
            <a:endParaRPr lang="it-IT"/>
          </a:p>
        </p:txBody>
      </p:sp>
    </p:spTree>
    <p:extLst>
      <p:ext uri="{BB962C8B-B14F-4D97-AF65-F5344CB8AC3E}">
        <p14:creationId xmlns:p14="http://schemas.microsoft.com/office/powerpoint/2010/main" val="6171345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306E759E-E13B-45CA-A954-BC8DBDC4B9A6}" type="datetimeFigureOut">
              <a:rPr lang="it-IT"/>
              <a:pPr>
                <a:defRPr/>
              </a:pPr>
              <a:t>11/09/2011</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84AFA12D-7115-4430-B271-FA644669A2E9}" type="slidenum">
              <a:rPr lang="it-IT"/>
              <a:pPr>
                <a:defRPr/>
              </a:pPr>
              <a:t>‹N›</a:t>
            </a:fld>
            <a:endParaRPr lang="it-IT"/>
          </a:p>
        </p:txBody>
      </p:sp>
    </p:spTree>
    <p:extLst>
      <p:ext uri="{BB962C8B-B14F-4D97-AF65-F5344CB8AC3E}">
        <p14:creationId xmlns:p14="http://schemas.microsoft.com/office/powerpoint/2010/main" val="37964081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4583A3CD-8C1C-4280-A52D-4A05499CF231}" type="datetimeFigureOut">
              <a:rPr lang="it-IT"/>
              <a:pPr>
                <a:defRPr/>
              </a:pPr>
              <a:t>11/09/2011</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DB537E25-94A7-42F4-98CC-377BC5BB04AB}" type="slidenum">
              <a:rPr lang="it-IT"/>
              <a:pPr>
                <a:defRPr/>
              </a:pPr>
              <a:t>‹N›</a:t>
            </a:fld>
            <a:endParaRPr lang="it-IT"/>
          </a:p>
        </p:txBody>
      </p:sp>
    </p:spTree>
    <p:extLst>
      <p:ext uri="{BB962C8B-B14F-4D97-AF65-F5344CB8AC3E}">
        <p14:creationId xmlns:p14="http://schemas.microsoft.com/office/powerpoint/2010/main" val="360556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EBD0B697-34D6-4A08-8385-216CFE453364}"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5A73FD-2278-4C54-B364-73039AC16F9B}" type="slidenum">
              <a:rPr lang="it-IT"/>
              <a:pPr>
                <a:defRPr/>
              </a:pPr>
              <a:t>‹N›</a:t>
            </a:fld>
            <a:endParaRPr lang="it-IT"/>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181B36EF-3E11-4518-90D5-8228973BC04F}"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6D7637EB-8736-4472-B0B3-A79F62242B48}" type="slidenum">
              <a:rPr lang="it-IT"/>
              <a:pPr>
                <a:defRPr/>
              </a:pPr>
              <a:t>‹N›</a:t>
            </a:fld>
            <a:endParaRPr lang="it-IT"/>
          </a:p>
        </p:txBody>
      </p:sp>
    </p:spTree>
    <p:extLst>
      <p:ext uri="{BB962C8B-B14F-4D97-AF65-F5344CB8AC3E}">
        <p14:creationId xmlns:p14="http://schemas.microsoft.com/office/powerpoint/2010/main" val="32329257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7454CDAA-40A0-4E6B-AC30-1B9408E7AEA0}"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C436A696-7E03-448D-A3FE-45CE6DBDC709}" type="slidenum">
              <a:rPr lang="it-IT"/>
              <a:pPr>
                <a:defRPr/>
              </a:pPr>
              <a:t>‹N›</a:t>
            </a:fld>
            <a:endParaRPr lang="it-IT"/>
          </a:p>
        </p:txBody>
      </p:sp>
    </p:spTree>
    <p:extLst>
      <p:ext uri="{BB962C8B-B14F-4D97-AF65-F5344CB8AC3E}">
        <p14:creationId xmlns:p14="http://schemas.microsoft.com/office/powerpoint/2010/main" val="1477313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61BBEA-203D-4363-9C85-7600CC074AEF}"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818F33-5A9A-4633-BB81-D70284520581}"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6F60BBB-AF5B-49C9-8AEB-AEF49FEDDC00}"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DB7C52F-AC52-4E14-B57E-FF61BC149D4B}"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CBBC8A6-C7BD-48ED-ADDB-A706A45ECE45}"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ACA0AD1-6745-4524-A2EA-2399C312FEC3}"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A7A18A5-4E41-477D-96BA-BA1561E83BEF}"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5D8263B-3903-4FD0-91C8-B45AD9AE80CE}"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3454A5E-7E66-4AE6-9636-570498B6055D}"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039D532-8594-4C0D-BF2E-AF355B1A0A8A}"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CDEF22D-2213-4630-A5D6-1C0C917B3C2D}"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0E46B4B-0B61-481A-B0B4-74FD9D02B16A}"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55C3CAD-7A29-4F19-B8B2-60157DDA85C8}" type="slidenum">
              <a:rPr lang="ca-ES"/>
              <a:pPr>
                <a:defRPr/>
              </a:pPr>
              <a:t>‹N›</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4C9932C-9E50-44E1-8983-9E73A3D2E83C}"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848F9D1-B0C1-4D6C-A640-5A5DD6E78ADF}"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78038FE-9600-4B62-8D60-EA34BED3ECE1}"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BFC93F4-5483-48D7-943A-EFBC9460FCD6}"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BD47263-BD2E-439D-BA7C-CFB0C04914B6}"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AC663A4-38D4-4246-BB86-F149892AD384}"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655792D-45D5-4F53-8751-53E9FFA514B1}"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9EBC92-95FB-4CBC-9FC3-A2650D5B11C7}"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E187D9D3-CF9A-4DB1-8C10-F931EA87F6DC}" type="slidenum">
              <a:rPr lang="ca-ES"/>
              <a:pPr>
                <a:defRPr/>
              </a:pPr>
              <a:t>‹N›</a:t>
            </a:fld>
            <a:endParaRPr lang="ca-ES"/>
          </a:p>
        </p:txBody>
      </p:sp>
    </p:spTree>
  </p:cSld>
  <p:clrMapOvr>
    <a:masterClrMapping/>
  </p:clrMapOvr>
  <p:transition spd="slow">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7FC11A24-0D07-4792-A1C7-61A63E75893F}" type="slidenum">
              <a:rPr lang="ca-ES"/>
              <a:pPr>
                <a:defRPr/>
              </a:pPr>
              <a:t>‹N›</a:t>
            </a:fld>
            <a:endParaRPr lang="ca-ES"/>
          </a:p>
        </p:txBody>
      </p:sp>
    </p:spTree>
  </p:cSld>
  <p:clrMapOvr>
    <a:masterClrMapping/>
  </p:clrMapOvr>
  <p:transition spd="slow">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1D6222C-127A-4AE2-A51B-25E4B439DB77}" type="slidenum">
              <a:rPr lang="ca-ES"/>
              <a:pPr>
                <a:defRPr/>
              </a:pPr>
              <a:t>‹N›</a:t>
            </a:fld>
            <a:endParaRPr lang="ca-ES"/>
          </a:p>
        </p:txBody>
      </p:sp>
    </p:spTree>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BB391604-A4BF-4B10-B05E-E482CDDBD81A}" type="slidenum">
              <a:rPr lang="ca-ES"/>
              <a:pPr>
                <a:defRPr/>
              </a:pPr>
              <a:t>‹N›</a:t>
            </a:fld>
            <a:endParaRPr lang="ca-ES"/>
          </a:p>
        </p:txBody>
      </p:sp>
    </p:spTree>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B96A4A6B-6E90-4349-B427-948A8CC7D4A6}" type="slidenum">
              <a:rPr lang="ca-ES"/>
              <a:pPr>
                <a:defRPr/>
              </a:pPr>
              <a:t>‹N›</a:t>
            </a:fld>
            <a:endParaRPr lang="ca-ES"/>
          </a:p>
        </p:txBody>
      </p:sp>
    </p:spTree>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3E38034D-96BC-4332-B966-C8743EFF2050}" type="slidenum">
              <a:rPr lang="ca-ES"/>
              <a:pPr>
                <a:defRPr/>
              </a:pPr>
              <a:t>‹N›</a:t>
            </a:fld>
            <a:endParaRPr lang="ca-E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21D5C21-56C5-4F5B-821C-3BCE7169232E}" type="slidenum">
              <a:rPr lang="ca-ES"/>
              <a:pPr>
                <a:defRPr/>
              </a:pPr>
              <a:t>‹N›</a:t>
            </a:fld>
            <a:endParaRPr lang="ca-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13E212AB-67F0-4B3B-9C00-203A563F6E0F}" type="slidenum">
              <a:rPr lang="ca-ES"/>
              <a:pPr>
                <a:defRPr/>
              </a:pPr>
              <a:t>‹N›</a:t>
            </a:fld>
            <a:endParaRPr lang="ca-ES"/>
          </a:p>
        </p:txBody>
      </p:sp>
    </p:spTree>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DCDF74A-F0D2-44EF-A921-A0967C38BC27}" type="slidenum">
              <a:rPr lang="ca-ES"/>
              <a:pPr>
                <a:defRPr/>
              </a:pPr>
              <a:t>‹N›</a:t>
            </a:fld>
            <a:endParaRPr lang="ca-ES"/>
          </a:p>
        </p:txBody>
      </p:sp>
    </p:spTree>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4C77833-C289-4096-B880-656E8DCC6D2D}" type="slidenum">
              <a:rPr lang="ca-ES"/>
              <a:pPr>
                <a:defRPr/>
              </a:pPr>
              <a:t>‹N›</a:t>
            </a:fld>
            <a:endParaRPr lang="ca-ES"/>
          </a:p>
        </p:txBody>
      </p:sp>
    </p:spTree>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FFF5291-D039-4A36-B737-CA0E35409716}" type="slidenum">
              <a:rPr lang="ca-ES"/>
              <a:pPr>
                <a:defRPr/>
              </a:pPr>
              <a:t>‹N›</a:t>
            </a:fld>
            <a:endParaRPr lang="ca-ES"/>
          </a:p>
        </p:txBody>
      </p:sp>
    </p:spTree>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4412C6B-5813-4988-A8CB-B6FCB1F5EDA3}" type="slidenum">
              <a:rPr lang="ca-ES"/>
              <a:pPr>
                <a:defRPr/>
              </a:pPr>
              <a:t>‹N›</a:t>
            </a:fld>
            <a:endParaRPr lang="ca-ES"/>
          </a:p>
        </p:txBody>
      </p:sp>
    </p:spTree>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346DB17-BE88-4CE6-88B8-2551763A7F27}"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B9C253-5744-4FE4-BD17-6A4C28F04C91}"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439E9EA-BED1-49B5-91D0-0877A45D33BC}"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93CCD8F-90B5-49D9-97E2-34E800093BDC}" type="slidenum">
              <a:rPr lang="it-IT"/>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97DA61C-D515-44E1-BF2F-3EAFCA408961}"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E7CCBAB-299C-4FF2-B9D5-1786AAC6854A}" type="slidenum">
              <a:rPr lang="it-IT"/>
              <a:pPr>
                <a:defRPr/>
              </a:pPr>
              <a:t>‹N›</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2695408-1534-42F2-A300-4BEADF7C4E32}"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F49445F-7B74-4C79-830E-A4BD7359A646}" type="slidenum">
              <a:rPr lang="it-IT"/>
              <a:pPr>
                <a:defRPr/>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E2B2114-AF1B-48DB-9347-0B8AC96A505C}"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7FE13E0-1BE2-4776-BA51-E13FF27E729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10137AFE-5801-4F2C-AE74-AE733D623C9A}" type="slidenum">
              <a:rPr lang="ca-ES"/>
              <a:pPr>
                <a:defRPr/>
              </a:pPr>
              <a:t>‹N›</a:t>
            </a:fld>
            <a:endParaRPr lang="ca-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F52B054-FC9B-4402-9F0E-CFEA0AA5ECF9}"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9B9D538-1CC9-440B-BC0D-B59CFFED87B9}" type="slidenum">
              <a:rPr lang="it-IT"/>
              <a:pPr>
                <a:defRPr/>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E21D9D8-1BAE-4C96-BE48-9D6A6713AC88}"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E97B222-D4FD-4CDB-82EF-273762E4381B}" type="slidenum">
              <a:rPr lang="it-IT"/>
              <a:pPr>
                <a:defRPr/>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BF078A9-7C4A-4711-9452-F417A9187732}"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C801783-7E7C-483D-9F64-49EE04D7EC81}" type="slidenum">
              <a:rPr lang="it-IT"/>
              <a:pPr>
                <a:defRPr/>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EEA7960-9AF7-4AC5-B3F5-9114FBC026EF}"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BD09662-71E2-4359-BB0D-D2523D34EFCC}" type="slidenum">
              <a:rPr lang="it-IT"/>
              <a:pPr>
                <a:defRPr/>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8838629-9CC5-4C1C-AED3-BFE4100CB557}"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59562A-186C-4031-8BB4-0E891ED4A325}" type="slidenum">
              <a:rPr lang="it-IT"/>
              <a:pPr>
                <a:defRPr/>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2880485-8BC8-4607-9677-ED2C1D45B54D}"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FE16126-8EF2-460A-93CD-A2341FC699F8}" type="slidenum">
              <a:rPr lang="it-IT"/>
              <a:pPr>
                <a:defRPr/>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DE8C378-5598-4519-AE2B-415DB9EF8383}"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23F1DAE-8175-4CAB-BAC8-0F38E5D529B4}" type="slidenum">
              <a:rPr lang="it-IT"/>
              <a:pPr>
                <a:defRPr/>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35DDAB4-CAF4-44D9-A1D2-6FE8A9916919}"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6762CE1-7F2D-4C0F-A4AF-6EBA54222854}" type="slidenum">
              <a:rPr lang="it-IT"/>
              <a:pPr>
                <a:defRPr/>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63EA128-2F55-490A-BB4D-7BF4BD35405F}"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1BA7A24-2101-48EF-A19E-0CBF306D5180}" type="slidenum">
              <a:rPr lang="it-IT"/>
              <a:pPr>
                <a:defRPr/>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7F1C42B-5EEC-47BA-9060-D90D1A1F2F5A}"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10E5FB1-AA9A-4F01-BCC7-926AA56B1E7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F634D251-D1EB-4431-B164-8D5069850235}" type="slidenum">
              <a:rPr lang="ca-ES"/>
              <a:pPr>
                <a:defRPr/>
              </a:pPr>
              <a:t>‹N›</a:t>
            </a:fld>
            <a:endParaRPr lang="ca-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3CC4B7D-E719-414E-B6A4-B437595598BF}"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00325FF-0725-4AE0-9C8E-E95A1DB1ACC7}" type="slidenum">
              <a:rPr lang="it-IT"/>
              <a:pPr>
                <a:defRPr/>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A79BFEA-A3F7-4F0F-957F-18B98F735727}"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7097B05-46B0-4FAF-9116-6DD8CB6B9BF9}" type="slidenum">
              <a:rPr lang="it-IT"/>
              <a:pPr>
                <a:defRPr/>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5378A96-C5CC-49A0-86FD-57F70387E4BF}"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C45B8EC-1063-4252-A866-C6E505E56FC8}" type="slidenum">
              <a:rPr lang="it-IT"/>
              <a:pPr>
                <a:defRPr/>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F230CF1-C239-4BC9-8292-7587BB3CFE66}"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790D132-B99E-47A9-B654-10D6228AD109}" type="slidenum">
              <a:rPr lang="it-IT"/>
              <a:pPr>
                <a:defRPr/>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E9C53DA-D33D-430E-9F7A-0551ABF90458}"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7D7E9A8-F267-41F6-92C5-DBA9A433E04C}" type="slidenum">
              <a:rPr lang="it-IT"/>
              <a:pPr>
                <a:defRPr/>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01F1A08-B480-494B-AA99-CA081F22B6B9}"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5CEBF1E-7C59-4A92-A9FE-8F97329AE0A4}" type="slidenum">
              <a:rPr lang="it-IT"/>
              <a:pPr>
                <a:defRPr/>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B42CEC8-445D-493F-AF50-52847BE0B2A1}"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01AF6D9-5B68-4400-94CD-3416DE865164}" type="slidenum">
              <a:rPr lang="it-IT"/>
              <a:pPr>
                <a:defRPr/>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022CD61-EFE4-4B1C-8654-3A8C0DE8B297}" type="slidenum">
              <a:rPr lang="ca-ES"/>
              <a:pPr>
                <a:defRPr/>
              </a:pPr>
              <a:t>‹N›</a:t>
            </a:fld>
            <a:endParaRPr lang="ca-ES"/>
          </a:p>
        </p:txBody>
      </p:sp>
    </p:spTree>
  </p:cSld>
  <p:clrMapOvr>
    <a:masterClrMapping/>
  </p:clrMapOvr>
  <p:transition spd="slow">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E4C8AA3-7F35-4137-A616-7DE425174336}" type="slidenum">
              <a:rPr lang="ca-ES"/>
              <a:pPr>
                <a:defRPr/>
              </a:pPr>
              <a:t>‹N›</a:t>
            </a:fld>
            <a:endParaRPr lang="ca-ES"/>
          </a:p>
        </p:txBody>
      </p:sp>
    </p:spTree>
  </p:cSld>
  <p:clrMapOvr>
    <a:masterClrMapping/>
  </p:clrMapOvr>
  <p:transition spd="slow">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D740521-FA34-44DF-99FB-06E8E3C3F38A}" type="slidenum">
              <a:rPr lang="ca-ES"/>
              <a:pPr>
                <a:defRPr/>
              </a:pPr>
              <a:t>‹N›</a:t>
            </a:fld>
            <a:endParaRPr lang="ca-E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F73084B5-7D22-4EEF-B43B-F58D9DEC522D}" type="slidenum">
              <a:rPr lang="ca-ES"/>
              <a:pPr>
                <a:defRPr/>
              </a:pPr>
              <a:t>‹N›</a:t>
            </a:fld>
            <a:endParaRPr lang="ca-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117C8AD-3988-4FDC-B912-25EB9AB60555}" type="slidenum">
              <a:rPr lang="ca-ES"/>
              <a:pPr>
                <a:defRPr/>
              </a:pPr>
              <a:t>‹N›</a:t>
            </a:fld>
            <a:endParaRPr lang="ca-ES"/>
          </a:p>
        </p:txBody>
      </p:sp>
    </p:spTree>
  </p:cSld>
  <p:clrMapOvr>
    <a:masterClrMapping/>
  </p:clrMapOvr>
  <p:transition spd="slow">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21AE4F89-621C-4584-BCF5-168F6A9639BB}" type="slidenum">
              <a:rPr lang="ca-ES"/>
              <a:pPr>
                <a:defRPr/>
              </a:pPr>
              <a:t>‹N›</a:t>
            </a:fld>
            <a:endParaRPr lang="ca-ES"/>
          </a:p>
        </p:txBody>
      </p:sp>
    </p:spTree>
  </p:cSld>
  <p:clrMapOvr>
    <a:masterClrMapping/>
  </p:clrMapOvr>
  <p:transition spd="slow">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C951A871-5840-4F82-8FB4-ABDC5E5432CE}" type="slidenum">
              <a:rPr lang="ca-ES"/>
              <a:pPr>
                <a:defRPr/>
              </a:pPr>
              <a:t>‹N›</a:t>
            </a:fld>
            <a:endParaRPr lang="ca-ES"/>
          </a:p>
        </p:txBody>
      </p:sp>
    </p:spTree>
  </p:cSld>
  <p:clrMapOvr>
    <a:masterClrMapping/>
  </p:clrMapOvr>
  <p:transition spd="slow">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94228338-480D-46EB-B41E-D5CF73779518}" type="slidenum">
              <a:rPr lang="ca-ES"/>
              <a:pPr>
                <a:defRPr/>
              </a:pPr>
              <a:t>‹N›</a:t>
            </a:fld>
            <a:endParaRPr lang="ca-ES"/>
          </a:p>
        </p:txBody>
      </p:sp>
    </p:spTree>
  </p:cSld>
  <p:clrMapOvr>
    <a:masterClrMapping/>
  </p:clrMapOvr>
  <p:transition spd="slow">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0F6027F0-73B6-4B9B-8815-B17709598157}" type="slidenum">
              <a:rPr lang="ca-ES"/>
              <a:pPr>
                <a:defRPr/>
              </a:pPr>
              <a:t>‹N›</a:t>
            </a:fld>
            <a:endParaRPr lang="ca-ES"/>
          </a:p>
        </p:txBody>
      </p:sp>
    </p:spTree>
  </p:cSld>
  <p:clrMapOvr>
    <a:masterClrMapping/>
  </p:clrMapOvr>
  <p:transition spd="slow">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F1AC15F-9C91-488B-AB95-47671D749907}" type="slidenum">
              <a:rPr lang="ca-ES"/>
              <a:pPr>
                <a:defRPr/>
              </a:pPr>
              <a:t>‹N›</a:t>
            </a:fld>
            <a:endParaRPr lang="ca-ES"/>
          </a:p>
        </p:txBody>
      </p:sp>
    </p:spTree>
  </p:cSld>
  <p:clrMapOvr>
    <a:masterClrMapping/>
  </p:clrMapOvr>
  <p:transition spd="slow">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FB4253D-2800-4340-B55F-D3AF067F6082}" type="slidenum">
              <a:rPr lang="ca-ES"/>
              <a:pPr>
                <a:defRPr/>
              </a:pPr>
              <a:t>‹N›</a:t>
            </a:fld>
            <a:endParaRPr lang="ca-ES"/>
          </a:p>
        </p:txBody>
      </p:sp>
    </p:spTree>
  </p:cSld>
  <p:clrMapOvr>
    <a:masterClrMapping/>
  </p:clrMapOvr>
  <p:transition spd="slow">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14B8C8F-E0D1-42E7-93B8-8B088A70DC8B}" type="slidenum">
              <a:rPr lang="ca-ES"/>
              <a:pPr>
                <a:defRPr/>
              </a:pPr>
              <a:t>‹N›</a:t>
            </a:fld>
            <a:endParaRPr lang="ca-ES"/>
          </a:p>
        </p:txBody>
      </p:sp>
    </p:spTree>
  </p:cSld>
  <p:clrMapOvr>
    <a:masterClrMapping/>
  </p:clrMapOvr>
  <p:transition spd="slow">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0D2C1DA-5D1D-4809-BB47-01BDD34C076B}" type="slidenum">
              <a:rPr lang="ca-ES"/>
              <a:pPr>
                <a:defRPr/>
              </a:pPr>
              <a:t>‹N›</a:t>
            </a:fld>
            <a:endParaRPr lang="ca-ES"/>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516DE5E-6BA8-4408-9B0A-D6163C7145EF}" type="slidenum">
              <a:rPr lang="ca-ES"/>
              <a:pPr>
                <a:defRPr/>
              </a:pPr>
              <a:t>‹N›</a:t>
            </a:fld>
            <a:endParaRPr lang="ca-E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CF86E5B3-A649-451E-8F8C-1523FFFFCEC5}" type="slidenum">
              <a:rPr lang="ca-ES"/>
              <a:pPr>
                <a:defRPr/>
              </a:pPr>
              <a:t>‹N›</a:t>
            </a:fld>
            <a:endParaRPr lang="ca-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2CEFA63-53E8-4C93-86AF-6D6B119E9AC7}" type="slidenum">
              <a:rPr lang="ca-ES"/>
              <a:pPr>
                <a:defRPr/>
              </a:pPr>
              <a:t>‹N›</a:t>
            </a:fld>
            <a:endParaRPr lang="ca-ES"/>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64BDE785-77C4-43F5-8422-84C167E0E05E}" type="slidenum">
              <a:rPr lang="ca-ES"/>
              <a:pPr>
                <a:defRPr/>
              </a:pPr>
              <a:t>‹N›</a:t>
            </a:fld>
            <a:endParaRPr lang="ca-ES"/>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3259AF6C-1B2B-4FF9-8483-1FC84540429D}" type="slidenum">
              <a:rPr lang="ca-ES"/>
              <a:pPr>
                <a:defRPr/>
              </a:pPr>
              <a:t>‹N›</a:t>
            </a:fld>
            <a:endParaRPr lang="ca-ES"/>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BF058701-3E14-4DD7-99A0-8F2C82B54934}" type="slidenum">
              <a:rPr lang="ca-ES"/>
              <a:pPr>
                <a:defRPr/>
              </a:pPr>
              <a:t>‹N›</a:t>
            </a:fld>
            <a:endParaRPr lang="ca-ES"/>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F10120DA-90B3-4778-A27A-48182D6EC53D}" type="slidenum">
              <a:rPr lang="ca-ES"/>
              <a:pPr>
                <a:defRPr/>
              </a:pPr>
              <a:t>‹N›</a:t>
            </a:fld>
            <a:endParaRPr lang="ca-ES"/>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84D5508C-510B-41E9-9604-76384C1E2740}" type="slidenum">
              <a:rPr lang="ca-ES"/>
              <a:pPr>
                <a:defRPr/>
              </a:pPr>
              <a:t>‹N›</a:t>
            </a:fld>
            <a:endParaRPr lang="ca-ES"/>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7107855D-8605-4656-9EC6-63F3AD31E623}" type="slidenum">
              <a:rPr lang="ca-ES"/>
              <a:pPr>
                <a:defRPr/>
              </a:pPr>
              <a:t>‹N›</a:t>
            </a:fld>
            <a:endParaRPr lang="ca-ES"/>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8D4E788-9F4C-477D-AD3C-4CDBEAF098CA}" type="slidenum">
              <a:rPr lang="ca-ES"/>
              <a:pPr>
                <a:defRPr/>
              </a:pPr>
              <a:t>‹N›</a:t>
            </a:fld>
            <a:endParaRPr lang="ca-ES"/>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779EF04-7054-4565-B69B-A39798D1A880}" type="slidenum">
              <a:rPr lang="ca-ES"/>
              <a:pPr>
                <a:defRPr/>
              </a:pPr>
              <a:t>‹N›</a:t>
            </a:fld>
            <a:endParaRPr lang="ca-ES"/>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B30F903-D452-4DCC-AEB7-0ADB06ED2E0F}"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AB7D9D1-313E-4D78-A7FB-502A6DBE910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3F66A9F-458F-4C9C-A519-29EDB35C5F3D}" type="slidenum">
              <a:rPr lang="ca-ES"/>
              <a:pPr>
                <a:defRPr/>
              </a:pPr>
              <a:t>‹N›</a:t>
            </a:fld>
            <a:endParaRPr lang="ca-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14FB616-E117-495B-A1CA-7710310938FB}"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3C216FA-DD59-461C-B764-44BE57DE87D2}" type="slidenum">
              <a:rPr lang="it-IT"/>
              <a:pPr>
                <a:defRPr/>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4F263E6-0CDF-495D-98EB-E1DF9189D667}"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068D729-04A2-4CA5-AD8C-32C623D72D03}" type="slidenum">
              <a:rPr lang="it-IT"/>
              <a:pPr>
                <a:defRPr/>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BBCD08E-4DE5-4DB0-8C38-55B18DFF8719}"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8A7E091-EE8C-42A7-A661-F6879FBD8CCE}" type="slidenum">
              <a:rPr lang="it-IT"/>
              <a:pPr>
                <a:defRPr/>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A4E8325-0D8E-4127-B783-747D7555FCA0}" type="datetimeFigureOut">
              <a:rPr lang="it-IT"/>
              <a:pPr>
                <a:defRPr/>
              </a:pPr>
              <a:t>11/09/2011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7BA5A86-883A-4F79-BA92-0AE859E6C9DD}" type="slidenum">
              <a:rPr lang="it-IT"/>
              <a:pPr>
                <a:defRPr/>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8FA78B4-BF51-4862-8E6F-FE0F7054B2CE}" type="datetimeFigureOut">
              <a:rPr lang="it-IT"/>
              <a:pPr>
                <a:defRPr/>
              </a:pPr>
              <a:t>11/09/2011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CE5F4EE-4B98-4527-B113-439086690D8F}" type="slidenum">
              <a:rPr lang="it-IT"/>
              <a:pPr>
                <a:defRPr/>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A24838F-D592-4A74-9DD4-C847B2FA79FF}" type="datetimeFigureOut">
              <a:rPr lang="it-IT"/>
              <a:pPr>
                <a:defRPr/>
              </a:pPr>
              <a:t>11/09/2011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1819921-426A-4CB1-94BF-D04E7AA77839}" type="slidenum">
              <a:rPr lang="it-IT"/>
              <a:pPr>
                <a:defRPr/>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6C42D2A-55E1-4EFD-80F3-359F45A4E434}"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C8D15A8-97E5-4E9F-B97A-3AFCADA1C9A8}" type="slidenum">
              <a:rPr lang="it-IT"/>
              <a:pPr>
                <a:defRPr/>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893247A-6B31-4502-8161-918D39E810F8}" type="datetimeFigureOut">
              <a:rPr lang="it-IT"/>
              <a:pPr>
                <a:defRPr/>
              </a:pPr>
              <a:t>11/09/2011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8A15802-766A-4C0C-AF7A-BA5C8B2C3866}" type="slidenum">
              <a:rPr lang="it-IT"/>
              <a:pPr>
                <a:defRPr/>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B337AE3-F7F9-42E4-9C5A-AE35C40687FA}"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728252A-D31C-49EE-9257-DF5E2E725AF1}" type="slidenum">
              <a:rPr lang="it-IT"/>
              <a:pPr>
                <a:defRPr/>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0525795-4AE3-4EC2-A3EB-8D958C4EF8F2}" type="datetimeFigureOut">
              <a:rPr lang="it-IT"/>
              <a:pPr>
                <a:defRPr/>
              </a:pPr>
              <a:t>11/09/2011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6E9F3CB-DDE5-41F5-A211-EC3E4FD9884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DCA44F8D-32B2-4CD1-80A5-176ADCF1D0B0}"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126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EBE2AD7C-8261-4B96-B711-54FED3B45ECA}"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2F437910-AC83-4AB0-8BFF-3DC13F8BE8D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9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a:cs typeface="+mn-cs"/>
              </a:defRPr>
            </a:lvl1pPr>
          </a:lstStyle>
          <a:p>
            <a:pPr>
              <a:defRPr/>
            </a:pPr>
            <a:fld id="{AAB655E8-F563-4DA0-BBD4-384151FBFE39}"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a:cs typeface="+mn-cs"/>
              </a:defRPr>
            </a:lvl1pPr>
          </a:lstStyle>
          <a:p>
            <a:pPr>
              <a:defRPr/>
            </a:pPr>
            <a:fld id="{C689BF0E-CF87-44E6-BEE7-ED656A25EA9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7ED72B68-04B3-4F5B-AF93-4F61280867AD}"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AF3AE798-EE98-4936-A2B9-5FD392E5769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DD36E5F8-A019-412C-AC88-7FA5E4D1658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843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F0684B8E-F93E-4FF9-B73B-343C1F1154B0}"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665372D9-E934-4E94-B82E-F47DB95EF0B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28E80666-FB37-4B36-9149-507F3B0178E3}" type="datetimeFigureOut">
              <a:rPr lang="en-US" smtClean="0">
                <a:solidFill>
                  <a:prstClr val="black">
                    <a:lumMod val="50000"/>
                    <a:lumOff val="50000"/>
                  </a:prstClr>
                </a:solidFill>
                <a:latin typeface="Trebuchet MS"/>
                <a:cs typeface="+mn-cs"/>
              </a:rPr>
              <a:pPr fontAlgn="auto">
                <a:spcBef>
                  <a:spcPts val="0"/>
                </a:spcBef>
                <a:spcAft>
                  <a:spcPts val="0"/>
                </a:spcAft>
              </a:pPr>
              <a:t>9/11/2011</a:t>
            </a:fld>
            <a:endParaRPr lang="en-US" dirty="0">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dirty="0">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D7E63A33-8271-4DD0-9C48-789913D7C115}" type="slidenum">
              <a:rPr lang="en-US" smtClean="0">
                <a:solidFill>
                  <a:prstClr val="black">
                    <a:lumMod val="50000"/>
                    <a:lumOff val="50000"/>
                  </a:prstClr>
                </a:solidFill>
                <a:latin typeface="Trebuchet MS"/>
                <a:cs typeface="+mn-cs"/>
              </a:rPr>
              <a:pPr fontAlgn="auto">
                <a:spcBef>
                  <a:spcPts val="0"/>
                </a:spcBef>
                <a:spcAft>
                  <a:spcPts val="0"/>
                </a:spcAft>
              </a:pPr>
              <a:t>‹N›</a:t>
            </a:fld>
            <a:endParaRPr lang="en-US" dirty="0">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677495804"/>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cs typeface="+mn-cs"/>
              </a:defRPr>
            </a:lvl1pPr>
          </a:lstStyle>
          <a:p>
            <a:pPr>
              <a:defRPr/>
            </a:pPr>
            <a:fld id="{B66B339F-6C3B-4691-8339-779620689C7F}" type="slidenum">
              <a:rPr lang="ca-ES"/>
              <a:pPr>
                <a:defRPr/>
              </a:pPr>
              <a:t>‹N›</a:t>
            </a:fld>
            <a:endParaRPr lang="ca-ES"/>
          </a:p>
        </p:txBody>
      </p:sp>
    </p:spTree>
    <p:extLst>
      <p:ext uri="{BB962C8B-B14F-4D97-AF65-F5344CB8AC3E}">
        <p14:creationId xmlns:p14="http://schemas.microsoft.com/office/powerpoint/2010/main" val="829618938"/>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8"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8"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pitchFamily="18" charset="0"/>
                <a:cs typeface="+mn-cs"/>
              </a:defRPr>
            </a:lvl1pPr>
          </a:lstStyle>
          <a:p>
            <a:pPr>
              <a:defRPr/>
            </a:pPr>
            <a:fld id="{D16733AD-3AE7-46BF-B37B-559A1FFC549A}" type="slidenum">
              <a:rPr lang="it-IT"/>
              <a:pPr>
                <a:defRPr/>
              </a:pPr>
              <a:t>‹N›</a:t>
            </a:fld>
            <a:endParaRPr lang="it-IT"/>
          </a:p>
        </p:txBody>
      </p:sp>
    </p:spTree>
    <p:extLst>
      <p:ext uri="{BB962C8B-B14F-4D97-AF65-F5344CB8AC3E}">
        <p14:creationId xmlns:p14="http://schemas.microsoft.com/office/powerpoint/2010/main" val="58889806"/>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150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pitchFamily="18" charset="0"/>
                <a:cs typeface="+mn-cs"/>
              </a:defRPr>
            </a:lvl1pPr>
          </a:lstStyle>
          <a:p>
            <a:pPr>
              <a:defRPr/>
            </a:pPr>
            <a:fld id="{E847AF68-81F3-4DCB-A862-AC09ED5CFDB8}"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pitchFamily="18" charset="0"/>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pitchFamily="18" charset="0"/>
                <a:cs typeface="+mn-cs"/>
              </a:defRPr>
            </a:lvl1pPr>
          </a:lstStyle>
          <a:p>
            <a:pPr>
              <a:defRPr/>
            </a:pPr>
            <a:fld id="{E7DD5A56-8015-47A6-8036-399B6A5C47CB}" type="slidenum">
              <a:rPr lang="it-IT"/>
              <a:pPr>
                <a:defRPr/>
              </a:pPr>
              <a:t>‹N›</a:t>
            </a:fld>
            <a:endParaRPr lang="it-IT"/>
          </a:p>
        </p:txBody>
      </p:sp>
    </p:spTree>
    <p:extLst>
      <p:ext uri="{BB962C8B-B14F-4D97-AF65-F5344CB8AC3E}">
        <p14:creationId xmlns:p14="http://schemas.microsoft.com/office/powerpoint/2010/main" val="912286541"/>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457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A48F81BD-E19B-4ED7-A3AC-7763EF85C0E3}"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017FB1F6-3BBC-4A28-AE13-315DF939951C}" type="slidenum">
              <a:rPr lang="it-IT"/>
              <a:pPr>
                <a:defRPr/>
              </a:pPr>
              <a:t>‹N›</a:t>
            </a:fld>
            <a:endParaRPr lang="it-IT"/>
          </a:p>
        </p:txBody>
      </p:sp>
    </p:spTree>
    <p:extLst>
      <p:ext uri="{BB962C8B-B14F-4D97-AF65-F5344CB8AC3E}">
        <p14:creationId xmlns:p14="http://schemas.microsoft.com/office/powerpoint/2010/main" val="454852029"/>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81D53225-C596-4A3E-9207-715DFE9C8A4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F2C02DA8-CE6A-486B-B094-AF97503ECEC1}" type="slidenum">
              <a:rPr lang="ca-ES">
                <a:solidFill>
                  <a:srgbClr val="000000"/>
                </a:solidFill>
              </a:rPr>
              <a:pPr>
                <a:defRPr/>
              </a:pPr>
              <a:t>‹N›</a:t>
            </a:fld>
            <a:endParaRPr lang="ca-ES">
              <a:solidFill>
                <a:srgbClr val="000000"/>
              </a:solidFill>
            </a:endParaRPr>
          </a:p>
        </p:txBody>
      </p:sp>
    </p:spTree>
    <p:extLst>
      <p:ext uri="{BB962C8B-B14F-4D97-AF65-F5344CB8AC3E}">
        <p14:creationId xmlns:p14="http://schemas.microsoft.com/office/powerpoint/2010/main" val="530383891"/>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536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Calibri"/>
                <a:cs typeface="+mn-cs"/>
              </a:defRPr>
            </a:lvl1pPr>
          </a:lstStyle>
          <a:p>
            <a:pPr>
              <a:defRPr/>
            </a:pPr>
            <a:fld id="{C9C3DAD6-93C6-4D3F-ACF2-D20893E89C86}"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Calibri"/>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prstClr val="black">
                    <a:tint val="75000"/>
                  </a:prstClr>
                </a:solidFill>
                <a:latin typeface="Calibri"/>
                <a:cs typeface="+mn-cs"/>
              </a:defRPr>
            </a:lvl1pPr>
          </a:lstStyle>
          <a:p>
            <a:pPr>
              <a:defRPr/>
            </a:pPr>
            <a:fld id="{8F653A91-36A9-40D6-BE90-B19AAF703349}" type="slidenum">
              <a:rPr lang="it-IT"/>
              <a:pPr>
                <a:defRPr/>
              </a:pPr>
              <a:t>‹N›</a:t>
            </a:fld>
            <a:endParaRPr lang="it-IT"/>
          </a:p>
        </p:txBody>
      </p:sp>
    </p:spTree>
    <p:extLst>
      <p:ext uri="{BB962C8B-B14F-4D97-AF65-F5344CB8AC3E}">
        <p14:creationId xmlns:p14="http://schemas.microsoft.com/office/powerpoint/2010/main" val="2717901863"/>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C5EACBBD-A6AD-4740-85D5-809482F58CF2}"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DE4E097C-820D-4D17-B603-13E807EDFFC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cs typeface="+mn-cs"/>
              </a:defRPr>
            </a:lvl1pPr>
          </a:lstStyle>
          <a:p>
            <a:pPr>
              <a:defRPr/>
            </a:pPr>
            <a:fld id="{5ACE1FCF-93C5-447A-8812-D1C8E7B3DBD3}"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Times"/>
                <a:cs typeface="+mn-cs"/>
              </a:defRPr>
            </a:lvl1pPr>
          </a:lstStyle>
          <a:p>
            <a:pPr>
              <a:defRPr/>
            </a:pPr>
            <a:fld id="{71C9F310-4AD7-4DFA-8DA5-C346276EB5F2}"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Times"/>
                <a:cs typeface="+mn-cs"/>
              </a:defRPr>
            </a:lvl1pPr>
          </a:lstStyle>
          <a:p>
            <a:pPr>
              <a:defRPr/>
            </a:pPr>
            <a:fld id="{699539A5-44B6-4FE3-951E-3CA9F6E14F5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982FED48-6458-4C36-BB50-76B4263706CF}"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5CC51D8F-125F-4E72-98B1-B087877A4A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D864D1C9-99A4-4F7E-9090-4F5DB570E39D}"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0B75ED03-36C5-44C4-A6AC-750410D18063}"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E8441475-F05D-4C8E-81FF-E0156657960D}" type="datetimeFigureOut">
              <a:rPr lang="it-IT"/>
              <a:pPr>
                <a:defRPr/>
              </a:pPr>
              <a:t>11/09/2011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D7B259A5-48C1-4EF9-986C-13DBA956798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05.xml"/></Relationships>
</file>

<file path=ppt/slides/_rels/slide10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0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3.xml"/></Relationships>
</file>

<file path=ppt/slides/_rels/slide10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16.xml"/></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27.xml"/></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227.xml"/></Relationships>
</file>

<file path=ppt/slides/_rels/slide10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27.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227.xml"/></Relationships>
</file>

<file path=ppt/slides/_rels/slide1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7.xml"/></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27.xml"/></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227.xml"/></Relationships>
</file>

<file path=ppt/slides/_rels/slide1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5/54/K%C3%B6ln-Tora-und-Innenansicht-Synagoge-Glockengasse-040.JPG" TargetMode="Externa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6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05.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05.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05.xml"/></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05.xml"/></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05.xml"/></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0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05.xml"/></Relationships>
</file>

<file path=ppt/slides/_rels/slide9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05.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05.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05.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05.xml"/></Relationships>
</file>

<file path=ppt/slides/_rels/slide9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05.xml"/></Relationships>
</file>

<file path=ppt/slides/_rels/slide9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05.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05.xml"/></Relationships>
</file>

<file path=ppt/slides/_rels/slide9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05.xml"/></Relationships>
</file>

<file path=ppt/slides/_rels/slide9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http://www.mauriziodimatteo.it/foto/provvidenza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101" name="Text Box 5"/>
          <p:cNvSpPr txBox="1">
            <a:spLocks noChangeArrowheads="1"/>
          </p:cNvSpPr>
          <p:nvPr/>
        </p:nvSpPr>
        <p:spPr bwMode="auto">
          <a:xfrm>
            <a:off x="0" y="1052513"/>
            <a:ext cx="9144000" cy="1538287"/>
          </a:xfrm>
          <a:prstGeom prst="rect">
            <a:avLst/>
          </a:prstGeom>
          <a:solidFill>
            <a:srgbClr val="FFFFFF">
              <a:alpha val="69804"/>
            </a:srgbClr>
          </a:solidFill>
          <a:ln w="9525">
            <a:noFill/>
            <a:miter lim="800000"/>
            <a:headEnd/>
            <a:tailEnd/>
          </a:ln>
          <a:effectLst>
            <a:outerShdw dist="35921" dir="2700000" algn="ctr" rotWithShape="0">
              <a:schemeClr val="bg1"/>
            </a:outerShdw>
          </a:effectLst>
        </p:spPr>
        <p:txBody>
          <a:bodyPr wrap="square">
            <a:spAutoFit/>
          </a:bodyPr>
          <a:lstStyle/>
          <a:p>
            <a:pPr algn="ctr" eaLnBrk="0" hangingPunct="0">
              <a:defRPr/>
            </a:pPr>
            <a:r>
              <a:rPr lang="ca-ES" sz="5400" b="1" i="1" dirty="0" smtClean="0">
                <a:solidFill>
                  <a:srgbClr val="0808D1"/>
                </a:solidFill>
                <a:latin typeface="Comic Sans MS" pitchFamily="66" charset="0"/>
                <a:cs typeface="+mn-cs"/>
              </a:rPr>
              <a:t>XXIV DOMENICA </a:t>
            </a:r>
            <a:endParaRPr lang="ca-ES" sz="5400" b="1" i="1" dirty="0">
              <a:solidFill>
                <a:srgbClr val="0808D1"/>
              </a:solidFill>
              <a:latin typeface="Comic Sans MS" pitchFamily="66" charset="0"/>
              <a:cs typeface="+mn-cs"/>
            </a:endParaRPr>
          </a:p>
          <a:p>
            <a:pPr algn="ctr" eaLnBrk="0" hangingPunct="0">
              <a:defRPr/>
            </a:pPr>
            <a:r>
              <a:rPr lang="ca-ES" sz="4000" b="1" i="1" dirty="0">
                <a:solidFill>
                  <a:srgbClr val="0808D1"/>
                </a:solidFill>
                <a:latin typeface="Comic Sans MS" pitchFamily="66" charset="0"/>
                <a:cs typeface="+mn-cs"/>
              </a:rPr>
              <a:t>del tempo ordinario</a:t>
            </a:r>
          </a:p>
        </p:txBody>
      </p:sp>
      <p:sp>
        <p:nvSpPr>
          <p:cNvPr id="4102" name="Text Box 6"/>
          <p:cNvSpPr txBox="1">
            <a:spLocks noChangeArrowheads="1"/>
          </p:cNvSpPr>
          <p:nvPr/>
        </p:nvSpPr>
        <p:spPr bwMode="auto">
          <a:xfrm>
            <a:off x="642910" y="4857760"/>
            <a:ext cx="7786688" cy="923330"/>
          </a:xfrm>
          <a:prstGeom prst="rect">
            <a:avLst/>
          </a:prstGeom>
          <a:solidFill>
            <a:srgbClr val="FFFFFF">
              <a:alpha val="69804"/>
            </a:srgbClr>
          </a:solidFill>
          <a:ln w="9525">
            <a:noFill/>
            <a:miter lim="800000"/>
            <a:headEnd/>
            <a:tailEnd/>
          </a:ln>
          <a:effectLst>
            <a:outerShdw dist="35921" dir="2700000" algn="ctr" rotWithShape="0">
              <a:schemeClr val="bg1"/>
            </a:outerShdw>
          </a:effectLst>
        </p:spPr>
        <p:txBody>
          <a:bodyPr wrap="square">
            <a:spAutoFit/>
          </a:bodyPr>
          <a:lstStyle>
            <a:defPPr>
              <a:defRPr lang="ca-ES"/>
            </a:defPPr>
            <a:lvl1pPr algn="ctr" eaLnBrk="0" hangingPunct="0">
              <a:defRPr sz="5400" b="1" i="1">
                <a:solidFill>
                  <a:srgbClr val="0808D1"/>
                </a:solidFill>
                <a:latin typeface="Comic Sans MS" pitchFamily="66" charset="0"/>
                <a:cs typeface="+mn-cs"/>
              </a:defRPr>
            </a:lvl1pPr>
          </a:lstStyle>
          <a:p>
            <a:r>
              <a:rPr lang="ca-ES" dirty="0"/>
              <a:t>11  Settembre 2011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additive="base">
                                        <p:cTn id="11" dur="500" fill="hold"/>
                                        <p:tgtEl>
                                          <p:spTgt spid="4102"/>
                                        </p:tgtEl>
                                        <p:attrNameLst>
                                          <p:attrName>ppt_x</p:attrName>
                                        </p:attrNameLst>
                                      </p:cBhvr>
                                      <p:tavLst>
                                        <p:tav tm="0">
                                          <p:val>
                                            <p:strVal val="1+#ppt_w/2"/>
                                          </p:val>
                                        </p:tav>
                                        <p:tav tm="100000">
                                          <p:val>
                                            <p:strVal val="#ppt_x"/>
                                          </p:val>
                                        </p:tav>
                                      </p:tavLst>
                                    </p:anim>
                                    <p:anim calcmode="lin" valueType="num">
                                      <p:cBhvr additive="base">
                                        <p:cTn id="1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autoUpdateAnimBg="0"/>
      <p:bldP spid="410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asellaDiTesto 1"/>
          <p:cNvSpPr txBox="1">
            <a:spLocks noChangeArrowheads="1"/>
          </p:cNvSpPr>
          <p:nvPr/>
        </p:nvSpPr>
        <p:spPr bwMode="auto">
          <a:xfrm>
            <a:off x="214313" y="0"/>
            <a:ext cx="8929687" cy="5632450"/>
          </a:xfrm>
          <a:prstGeom prst="rect">
            <a:avLst/>
          </a:prstGeom>
          <a:noFill/>
          <a:ln w="9525">
            <a:noFill/>
            <a:miter lim="800000"/>
            <a:headEnd/>
            <a:tailEnd/>
          </a:ln>
        </p:spPr>
        <p:txBody>
          <a:bodyPr>
            <a:spAutoFit/>
          </a:bodyPr>
          <a:lstStyle/>
          <a:p>
            <a:pPr algn="just" eaLnBrk="0" hangingPunct="0"/>
            <a:r>
              <a:rPr lang="it-IT" sz="4000" dirty="0">
                <a:latin typeface="Eras Bold ITC" pitchFamily="34" charset="0"/>
              </a:rPr>
              <a:t>Gloria a Dio nell'alto dei cieli </a:t>
            </a:r>
          </a:p>
          <a:p>
            <a:pPr algn="just" eaLnBrk="0" hangingPunct="0"/>
            <a:r>
              <a:rPr lang="it-IT" sz="4000" b="1" dirty="0">
                <a:latin typeface="Eras Bold ITC" pitchFamily="34" charset="0"/>
              </a:rPr>
              <a:t>e pace in terra </a:t>
            </a:r>
          </a:p>
          <a:p>
            <a:pPr algn="just" eaLnBrk="0" hangingPunct="0"/>
            <a:r>
              <a:rPr lang="it-IT" sz="4000" b="1" dirty="0">
                <a:latin typeface="Eras Bold ITC" pitchFamily="34" charset="0"/>
              </a:rPr>
              <a:t>agli uomini di buona volontà. </a:t>
            </a:r>
          </a:p>
          <a:p>
            <a:pPr algn="just" eaLnBrk="0" hangingPunct="0"/>
            <a:r>
              <a:rPr lang="it-IT" sz="4000" b="1" dirty="0">
                <a:latin typeface="Eras Bold ITC" pitchFamily="34" charset="0"/>
              </a:rPr>
              <a:t>Noi ti lodiamo, ti benediciamo, </a:t>
            </a:r>
          </a:p>
          <a:p>
            <a:pPr algn="just" eaLnBrk="0" hangingPunct="0"/>
            <a:r>
              <a:rPr lang="it-IT" sz="4000" b="1" dirty="0">
                <a:latin typeface="Eras Bold ITC" pitchFamily="34" charset="0"/>
              </a:rPr>
              <a:t>ti adoriamo, ti glorifichiamo, </a:t>
            </a:r>
          </a:p>
          <a:p>
            <a:pPr algn="just" eaLnBrk="0" hangingPunct="0"/>
            <a:r>
              <a:rPr lang="it-IT" sz="4000" b="1" dirty="0">
                <a:latin typeface="Eras Bold ITC" pitchFamily="34" charset="0"/>
              </a:rPr>
              <a:t>ti rendiamo grazie </a:t>
            </a:r>
          </a:p>
          <a:p>
            <a:pPr algn="just" eaLnBrk="0" hangingPunct="0"/>
            <a:r>
              <a:rPr lang="it-IT" sz="4000" b="1" dirty="0">
                <a:latin typeface="Eras Bold ITC" pitchFamily="34" charset="0"/>
              </a:rPr>
              <a:t>per la tua gloria immensa, </a:t>
            </a:r>
          </a:p>
          <a:p>
            <a:pPr algn="just" eaLnBrk="0" hangingPunct="0"/>
            <a:r>
              <a:rPr lang="it-IT" sz="4000" b="1" dirty="0">
                <a:latin typeface="Eras Bold ITC" pitchFamily="34" charset="0"/>
              </a:rPr>
              <a:t>Signore Dio, Re del Cielo, </a:t>
            </a:r>
          </a:p>
          <a:p>
            <a:pPr algn="just" eaLnBrk="0" hangingPunct="0"/>
            <a:r>
              <a:rPr lang="it-IT" sz="4000" b="1" dirty="0">
                <a:latin typeface="Eras Bold ITC" pitchFamily="34" charset="0"/>
              </a:rPr>
              <a:t>Dio Padre Onnipotente.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142976" y="0"/>
            <a:ext cx="7683514" cy="3447098"/>
          </a:xfrm>
          <a:prstGeom prst="rect">
            <a:avLst/>
          </a:prstGeom>
          <a:solidFill>
            <a:schemeClr val="tx2">
              <a:lumMod val="20000"/>
              <a:lumOff val="80000"/>
            </a:schemeClr>
          </a:solidFill>
          <a:ln w="9525">
            <a:noFill/>
            <a:miter lim="800000"/>
            <a:headEnd/>
            <a:tailEnd/>
          </a:ln>
          <a:effectLst>
            <a:softEdge rad="127000"/>
          </a:effectLst>
        </p:spPr>
        <p:txBody>
          <a:bodyPr wrap="none" anchor="ctr">
            <a:spAutoFit/>
          </a:bodyPr>
          <a:lstStyle/>
          <a:p>
            <a:pP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Come un giorno a Pietro,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anche oggi dici a noi: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"Se tu credi in me,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tu non affonderai".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3799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14282" y="129575"/>
            <a:ext cx="4071966" cy="6524863"/>
          </a:xfrm>
          <a:prstGeom prst="rect">
            <a:avLst/>
          </a:prstGeom>
          <a:solidFill>
            <a:schemeClr val="accent1">
              <a:lumMod val="20000"/>
              <a:lumOff val="80000"/>
            </a:schemeClr>
          </a:solidFill>
          <a:effectLst>
            <a:softEdge rad="127000"/>
          </a:effectLst>
        </p:spPr>
        <p:txBody>
          <a:bodyPr>
            <a:spAutoFit/>
          </a:bodyPr>
          <a:lstStyle/>
          <a:p>
            <a:pP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Saliremo in questa barca anche noi,il tuo vento soffia già sulle vele. Prenderemo il largo dove vuoi tu navigando insieme a te, Gesù.</a:t>
            </a:r>
            <a:r>
              <a:rPr lang="it-IT" sz="1800" dirty="0">
                <a:solidFill>
                  <a:prstClr val="black"/>
                </a:solidFill>
                <a:latin typeface="Calibri"/>
              </a:rPr>
              <a:t/>
            </a:r>
            <a:br>
              <a:rPr lang="it-IT" sz="1800" dirty="0">
                <a:solidFill>
                  <a:prstClr val="black"/>
                </a:solidFill>
                <a:latin typeface="Calibri"/>
              </a:rPr>
            </a:br>
            <a:endParaRPr lang="it-IT" sz="1800" dirty="0">
              <a:solidFill>
                <a:prstClr val="black"/>
              </a:solidFill>
              <a:latin typeface="Calibri"/>
            </a:endParaRPr>
          </a:p>
        </p:txBody>
      </p:sp>
    </p:spTree>
    <p:extLst>
      <p:ext uri="{BB962C8B-B14F-4D97-AF65-F5344CB8AC3E}">
        <p14:creationId xmlns:p14="http://schemas.microsoft.com/office/powerpoint/2010/main" val="311513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1"/>
          <p:cNvSpPr>
            <a:spLocks noChangeArrowheads="1"/>
          </p:cNvSpPr>
          <p:nvPr/>
        </p:nvSpPr>
        <p:spPr bwMode="auto">
          <a:xfrm>
            <a:off x="357158" y="1034274"/>
            <a:ext cx="8501062" cy="4832092"/>
          </a:xfrm>
          <a:prstGeom prst="rect">
            <a:avLst/>
          </a:prstGeom>
          <a:noFill/>
          <a:ln w="9525">
            <a:noFill/>
            <a:miter lim="800000"/>
            <a:headEnd/>
            <a:tailEnd/>
          </a:ln>
          <a:effectLst/>
        </p:spPr>
        <p:txBody>
          <a:bodyPr anchor="ctr">
            <a:spAutoFit/>
          </a:bodyPr>
          <a:lstStyle/>
          <a:p>
            <a:pPr algn="just" eaLnBrk="0" hangingPunct="0">
              <a:defRPr/>
            </a:pPr>
            <a:r>
              <a:rPr lang="it-IT" sz="4400" dirty="0">
                <a:latin typeface="+mn-lt"/>
                <a:ea typeface="Times New Roman" pitchFamily="18" charset="0"/>
                <a:cs typeface="Times New Roman" pitchFamily="18" charset="0"/>
              </a:rPr>
              <a:t>La potenza di questo sacramento, o Padre, ci pervada corpo e anima, perché non prevalga in noi il nostro sentimento, ma l'azione del tuo Santo Spirito. Per Cristo nostro Signore.</a:t>
            </a:r>
            <a:r>
              <a:rPr lang="it-IT" sz="4400" dirty="0" smtClean="0">
                <a:latin typeface="+mn-lt"/>
                <a:ea typeface="Times New Roman" pitchFamily="18" charset="0"/>
                <a:cs typeface="Times New Roman" pitchFamily="18" charset="0"/>
              </a:rPr>
              <a:t>	 </a:t>
            </a:r>
          </a:p>
          <a:p>
            <a:pPr algn="r" eaLnBrk="0" hangingPunct="0">
              <a:defRPr/>
            </a:pPr>
            <a:r>
              <a:rPr lang="it-IT" sz="4400" b="1" dirty="0" smtClean="0">
                <a:latin typeface="+mn-lt"/>
                <a:ea typeface="Times New Roman" pitchFamily="18" charset="0"/>
                <a:cs typeface="Times New Roman" pitchFamily="18" charset="0"/>
              </a:rPr>
              <a:t>Amen</a:t>
            </a:r>
            <a:r>
              <a:rPr lang="it-IT" sz="4400" b="1" dirty="0">
                <a:latin typeface="+mn-lt"/>
                <a:ea typeface="Times New Roman" pitchFamily="18" charset="0"/>
                <a:cs typeface="Times New Roman" pitchFamily="18" charset="0"/>
              </a:rPr>
              <a:t>.</a:t>
            </a:r>
            <a:r>
              <a:rPr lang="it-IT" sz="4400" dirty="0">
                <a:latin typeface="+mn-lt"/>
                <a:ea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asellaDiTesto 1"/>
          <p:cNvSpPr txBox="1">
            <a:spLocks noChangeArrowheads="1"/>
          </p:cNvSpPr>
          <p:nvPr/>
        </p:nvSpPr>
        <p:spPr bwMode="auto">
          <a:xfrm>
            <a:off x="214313" y="214313"/>
            <a:ext cx="8929687" cy="5632450"/>
          </a:xfrm>
          <a:prstGeom prst="rect">
            <a:avLst/>
          </a:prstGeom>
          <a:noFill/>
          <a:ln w="9525">
            <a:noFill/>
            <a:miter lim="800000"/>
            <a:headEnd/>
            <a:tailEnd/>
          </a:ln>
        </p:spPr>
        <p:txBody>
          <a:bodyPr>
            <a:spAutoFit/>
          </a:bodyPr>
          <a:lstStyle/>
          <a:p>
            <a:pPr eaLnBrk="0" hangingPunct="0">
              <a:defRPr/>
            </a:pPr>
            <a:r>
              <a:rPr lang="it-IT" sz="4000" dirty="0">
                <a:latin typeface="+mj-lt"/>
                <a:cs typeface="+mn-cs"/>
              </a:rPr>
              <a:t>Il Signore sia con voi.</a:t>
            </a:r>
          </a:p>
          <a:p>
            <a:pPr eaLnBrk="0" hangingPunct="0">
              <a:defRPr/>
            </a:pPr>
            <a:r>
              <a:rPr lang="it-IT" sz="4000" b="1" dirty="0">
                <a:latin typeface="+mj-lt"/>
                <a:cs typeface="+mn-cs"/>
              </a:rPr>
              <a:t>E con il tuo spirito. </a:t>
            </a:r>
            <a:endParaRPr lang="it-IT" sz="4000" dirty="0">
              <a:latin typeface="+mj-lt"/>
              <a:cs typeface="+mn-cs"/>
            </a:endParaRPr>
          </a:p>
          <a:p>
            <a:pPr eaLnBrk="0" hangingPunct="0">
              <a:defRPr/>
            </a:pPr>
            <a:endParaRPr lang="it-IT" sz="4000" dirty="0">
              <a:latin typeface="+mj-lt"/>
              <a:cs typeface="+mn-cs"/>
            </a:endParaRPr>
          </a:p>
          <a:p>
            <a:pPr eaLnBrk="0" hangingPunct="0">
              <a:defRPr/>
            </a:pPr>
            <a:r>
              <a:rPr lang="it-IT" sz="4000" dirty="0">
                <a:latin typeface="+mj-lt"/>
                <a:cs typeface="+mn-cs"/>
              </a:rPr>
              <a:t>Vi benedica Dio onnipotente </a:t>
            </a:r>
          </a:p>
          <a:p>
            <a:pPr eaLnBrk="0" hangingPunct="0">
              <a:defRPr/>
            </a:pPr>
            <a:r>
              <a:rPr lang="it-IT" sz="4000" dirty="0">
                <a:latin typeface="+mj-lt"/>
                <a:cs typeface="+mn-cs"/>
              </a:rPr>
              <a:t>Padre e Figlio e Spirito Santo.		</a:t>
            </a:r>
          </a:p>
          <a:p>
            <a:pPr eaLnBrk="0" hangingPunct="0">
              <a:defRPr/>
            </a:pPr>
            <a:r>
              <a:rPr lang="it-IT" sz="4000" b="1" dirty="0">
                <a:latin typeface="+mj-lt"/>
                <a:cs typeface="+mn-cs"/>
              </a:rPr>
              <a:t>Amen. </a:t>
            </a:r>
            <a:endParaRPr lang="it-IT" sz="4000" dirty="0">
              <a:latin typeface="+mj-lt"/>
              <a:cs typeface="+mn-cs"/>
            </a:endParaRPr>
          </a:p>
          <a:p>
            <a:pPr eaLnBrk="0" hangingPunct="0">
              <a:defRPr/>
            </a:pPr>
            <a:endParaRPr lang="it-IT" sz="4000" dirty="0">
              <a:latin typeface="+mj-lt"/>
              <a:cs typeface="+mn-cs"/>
            </a:endParaRPr>
          </a:p>
          <a:p>
            <a:pPr eaLnBrk="0" hangingPunct="0">
              <a:defRPr/>
            </a:pPr>
            <a:r>
              <a:rPr lang="it-IT" sz="4000" dirty="0">
                <a:latin typeface="+mj-lt"/>
                <a:cs typeface="+mn-cs"/>
              </a:rPr>
              <a:t>Nel nome del Signore: andate in pace.</a:t>
            </a:r>
          </a:p>
          <a:p>
            <a:pPr eaLnBrk="0" hangingPunct="0">
              <a:defRPr/>
            </a:pPr>
            <a:r>
              <a:rPr lang="it-IT" sz="4000" b="1" dirty="0">
                <a:latin typeface="+mj-lt"/>
                <a:cs typeface="+mn-cs"/>
              </a:rPr>
              <a:t>Rendiamo grazie a Dio. </a:t>
            </a:r>
            <a:endParaRPr lang="it-IT" sz="4000" dirty="0">
              <a:latin typeface="+mj-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Fede\Desktop\pic_011-5_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0000" y1="34583" x2="10000" y2="34583"/>
                        <a14:foregroundMark x1="23438" y1="54583" x2="23438" y2="54583"/>
                        <a14:foregroundMark x1="26563" y1="67917" x2="26563" y2="67917"/>
                        <a14:foregroundMark x1="14531" y1="73750" x2="14531" y2="73750"/>
                        <a14:foregroundMark x1="6094" y1="82917" x2="6094" y2="82917"/>
                        <a14:foregroundMark x1="29375" y1="90833" x2="29375" y2="90833"/>
                        <a14:foregroundMark x1="46094" y1="91250" x2="46094" y2="91250"/>
                        <a14:foregroundMark x1="63281" y1="91875" x2="63281" y2="91875"/>
                        <a14:foregroundMark x1="77500" y1="88542" x2="77500" y2="88542"/>
                        <a14:foregroundMark x1="78906" y1="78333" x2="78906" y2="78333"/>
                        <a14:foregroundMark x1="64531" y1="72083" x2="64531" y2="72083"/>
                        <a14:foregroundMark x1="51250" y1="62500" x2="51250" y2="62500"/>
                        <a14:foregroundMark x1="59375" y1="50417" x2="59375" y2="50417"/>
                        <a14:foregroundMark x1="93438" y1="48542" x2="93438" y2="48542"/>
                        <a14:foregroundMark x1="72969" y1="22083" x2="72969" y2="22083"/>
                        <a14:foregroundMark x1="38594" y1="26250" x2="38594" y2="26250"/>
                        <a14:foregroundMark x1="34063" y1="31250" x2="34063" y2="31250"/>
                        <a14:foregroundMark x1="37500" y1="27292" x2="37500" y2="27292"/>
                        <a14:foregroundMark x1="35938" y1="29375" x2="35938" y2="29375"/>
                        <a14:foregroundMark x1="21563" y1="17917" x2="21563" y2="17917"/>
                        <a14:foregroundMark x1="13750" y1="59375" x2="13750" y2="59375"/>
                        <a14:foregroundMark x1="7813" y1="46458" x2="7813" y2="46458"/>
                        <a14:foregroundMark x1="3906" y1="33958" x2="3906" y2="33958"/>
                        <a14:foregroundMark x1="3281" y1="26250" x2="3281" y2="26250"/>
                        <a14:foregroundMark x1="72500" y1="59167" x2="72500" y2="59167"/>
                        <a14:foregroundMark x1="78438" y1="70000" x2="78438" y2="70000"/>
                        <a14:foregroundMark x1="89219" y1="81667" x2="89219" y2="81667"/>
                        <a14:foregroundMark x1="95313" y1="80625" x2="95313" y2="80625"/>
                        <a14:foregroundMark x1="86875" y1="89792" x2="86094" y2="90000"/>
                        <a14:foregroundMark x1="74063" y1="91458" x2="69531" y2="91458"/>
                        <a14:foregroundMark x1="61094" y1="90208" x2="61094" y2="90208"/>
                        <a14:foregroundMark x1="64531" y1="72917" x2="64531" y2="72917"/>
                        <a14:foregroundMark x1="56563" y1="71875" x2="56563" y2="71875"/>
                        <a14:foregroundMark x1="78438" y1="96042" x2="78438" y2="96042"/>
                        <a14:foregroundMark x1="94063" y1="97083" x2="94063" y2="97083"/>
                        <a14:foregroundMark x1="89844" y1="95833" x2="89844" y2="95833"/>
                        <a14:foregroundMark x1="52812" y1="92708" x2="52812" y2="92708"/>
                        <a14:foregroundMark x1="37188" y1="95625" x2="37188" y2="95625"/>
                        <a14:foregroundMark x1="35313" y1="78542" x2="35313" y2="78542"/>
                        <a14:foregroundMark x1="31250" y1="68125" x2="31250" y2="68125"/>
                        <a14:foregroundMark x1="24844" y1="63333" x2="24844" y2="63333"/>
                        <a14:foregroundMark x1="44844" y1="63333" x2="44844" y2="63333"/>
                        <a14:foregroundMark x1="44844" y1="55000" x2="44844" y2="55000"/>
                        <a14:foregroundMark x1="59375" y1="60625" x2="59375" y2="60625"/>
                        <a14:foregroundMark x1="20938" y1="49792" x2="20938" y2="49792"/>
                        <a14:foregroundMark x1="45313" y1="54375" x2="45313" y2="54375"/>
                        <a14:foregroundMark x1="38438" y1="54375" x2="38438" y2="54375"/>
                        <a14:foregroundMark x1="37969" y1="55000" x2="37969" y2="55000"/>
                        <a14:foregroundMark x1="41250" y1="71042" x2="41250" y2="71042"/>
                        <a14:foregroundMark x1="67969" y1="57917" x2="67969" y2="57917"/>
                        <a14:foregroundMark x1="92344" y1="61042" x2="92344" y2="61042"/>
                        <a14:foregroundMark x1="57813" y1="88542" x2="57813" y2="88542"/>
                        <a14:foregroundMark x1="40625" y1="85417" x2="40625" y2="85417"/>
                        <a14:foregroundMark x1="23438" y1="81458" x2="23438" y2="81458"/>
                        <a14:foregroundMark x1="9375" y1="94167" x2="9375" y2="94167"/>
                        <a14:foregroundMark x1="20938" y1="97917" x2="20938" y2="97917"/>
                        <a14:foregroundMark x1="21406" y1="93958" x2="21406" y2="93958"/>
                        <a14:foregroundMark x1="40313" y1="77292" x2="40313" y2="77292"/>
                        <a14:foregroundMark x1="44063" y1="77500" x2="44063" y2="77500"/>
                        <a14:foregroundMark x1="34063" y1="74792" x2="34063" y2="74792"/>
                        <a14:foregroundMark x1="35625" y1="71250" x2="35625" y2="71250"/>
                        <a14:foregroundMark x1="37500" y1="71875" x2="37500" y2="71875"/>
                        <a14:foregroundMark x1="43438" y1="71875" x2="43438" y2="71875"/>
                        <a14:foregroundMark x1="46563" y1="72292" x2="47344" y2="72708"/>
                        <a14:foregroundMark x1="53281" y1="73958" x2="53906" y2="73958"/>
                        <a14:foregroundMark x1="55313" y1="74167" x2="55313" y2="74167"/>
                        <a14:foregroundMark x1="59844" y1="75000" x2="61719" y2="75208"/>
                        <a14:foregroundMark x1="63438" y1="75417" x2="64219" y2="75417"/>
                        <a14:foregroundMark x1="65938" y1="75417" x2="67188" y2="75417"/>
                        <a14:foregroundMark x1="69219" y1="75417" x2="72500" y2="75417"/>
                        <a14:foregroundMark x1="74219" y1="75417" x2="92188" y2="80833"/>
                        <a14:foregroundMark x1="29531" y1="49583" x2="70938" y2="71458"/>
                        <a14:foregroundMark x1="4219" y1="30625" x2="46094" y2="87500"/>
                        <a14:foregroundMark x1="28438" y1="40417" x2="22344" y2="73125"/>
                        <a14:foregroundMark x1="22344" y1="73125" x2="61563" y2="91250"/>
                        <a14:foregroundMark x1="61563" y1="91250" x2="90313" y2="56458"/>
                        <a14:foregroundMark x1="90313" y1="56458" x2="28281" y2="40000"/>
                        <a14:foregroundMark x1="28281" y1="40000" x2="28281" y2="40000"/>
                        <a14:foregroundMark x1="94531" y1="85833" x2="94531" y2="85833"/>
                        <a14:foregroundMark x1="64531" y1="47083" x2="38438" y2="80417"/>
                        <a14:foregroundMark x1="76250" y1="51875" x2="43125" y2="87292"/>
                        <a14:foregroundMark x1="80156" y1="54375" x2="69375" y2="70417"/>
                        <a14:foregroundMark x1="41250" y1="52292" x2="35156" y2="79375"/>
                        <a14:foregroundMark x1="6563" y1="38958" x2="1094" y2="99792"/>
                        <a14:foregroundMark x1="16406" y1="74583" x2="8281" y2="99375"/>
                        <a14:foregroundMark x1="10469" y1="79792" x2="4063" y2="97917"/>
                        <a14:foregroundMark x1="28125" y1="95625" x2="2344" y2="92500"/>
                        <a14:foregroundMark x1="22813" y1="48542" x2="66719" y2="83333"/>
                        <a14:foregroundMark x1="94219" y1="67708" x2="93281" y2="99583"/>
                        <a14:foregroundMark x1="78125" y1="96667" x2="98750" y2="97292"/>
                        <a14:backgroundMark x1="23750" y1="3333" x2="23750" y2="3333"/>
                        <a14:backgroundMark x1="34219" y1="3958" x2="34219" y2="3958"/>
                        <a14:backgroundMark x1="62969" y1="3333" x2="62969" y2="3333"/>
                        <a14:backgroundMark x1="78594" y1="3125" x2="78594" y2="3125"/>
                        <a14:backgroundMark x1="91719" y1="7292" x2="91719" y2="7292"/>
                        <a14:backgroundMark x1="93594" y1="21667" x2="93594" y2="21667"/>
                        <a14:backgroundMark x1="78750" y1="11042" x2="78750" y2="11042"/>
                        <a14:backgroundMark x1="52031" y1="7292" x2="52031" y2="7292"/>
                        <a14:backgroundMark x1="27813" y1="9375" x2="27813" y2="9375"/>
                        <a14:backgroundMark x1="9219" y1="10417" x2="9219" y2="10417"/>
                      </a14:backgroundRemoval>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14282" y="285728"/>
            <a:ext cx="8507457" cy="4031873"/>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it-IT" sz="8800" b="1" dirty="0">
                <a:ln w="11430"/>
                <a:solidFill>
                  <a:srgbClr val="0808D1"/>
                </a:solidFill>
                <a:effectLst>
                  <a:glow rad="241300">
                    <a:schemeClr val="bg1">
                      <a:alpha val="97000"/>
                    </a:schemeClr>
                  </a:glow>
                  <a:outerShdw blurRad="80000" dist="40000" dir="5040000" algn="tl">
                    <a:srgbClr val="000000">
                      <a:alpha val="30000"/>
                    </a:srgbClr>
                  </a:outerShdw>
                </a:effectLst>
                <a:latin typeface="Matura MT Script Capitals" pitchFamily="66" charset="0"/>
                <a:cs typeface="+mn-cs"/>
              </a:rPr>
              <a:t>Ciao a </a:t>
            </a:r>
            <a:r>
              <a:rPr lang="it-IT" sz="8800" b="1" dirty="0" smtClean="0">
                <a:ln w="11430"/>
                <a:solidFill>
                  <a:srgbClr val="0808D1"/>
                </a:solidFill>
                <a:effectLst>
                  <a:glow rad="241300">
                    <a:schemeClr val="bg1">
                      <a:alpha val="97000"/>
                    </a:schemeClr>
                  </a:glow>
                  <a:outerShdw blurRad="80000" dist="40000" dir="5040000" algn="tl">
                    <a:srgbClr val="000000">
                      <a:alpha val="30000"/>
                    </a:srgbClr>
                  </a:outerShdw>
                </a:effectLst>
                <a:latin typeface="Matura MT Script Capitals" pitchFamily="66" charset="0"/>
                <a:cs typeface="+mn-cs"/>
              </a:rPr>
              <a:t>tutti</a:t>
            </a:r>
          </a:p>
          <a:p>
            <a:pPr algn="ctr" eaLnBrk="0" hangingPunct="0">
              <a:defRPr/>
            </a:pPr>
            <a:r>
              <a:rPr lang="it-IT" sz="8800" b="1" dirty="0" smtClean="0">
                <a:ln w="11430"/>
                <a:solidFill>
                  <a:srgbClr val="0808D1"/>
                </a:solidFill>
                <a:effectLst>
                  <a:glow rad="241300">
                    <a:schemeClr val="bg1">
                      <a:alpha val="97000"/>
                    </a:schemeClr>
                  </a:glow>
                  <a:outerShdw blurRad="80000" dist="40000" dir="5040000" algn="tl">
                    <a:srgbClr val="000000">
                      <a:alpha val="30000"/>
                    </a:srgbClr>
                  </a:outerShdw>
                </a:effectLst>
                <a:latin typeface="Matura MT Script Capitals" pitchFamily="66" charset="0"/>
                <a:cs typeface="+mn-cs"/>
              </a:rPr>
              <a:t>e </a:t>
            </a:r>
            <a:endParaRPr lang="it-IT" sz="8800" b="1" dirty="0">
              <a:ln w="11430"/>
              <a:solidFill>
                <a:srgbClr val="0808D1"/>
              </a:solidFill>
              <a:effectLst>
                <a:glow rad="241300">
                  <a:schemeClr val="bg1">
                    <a:alpha val="97000"/>
                  </a:schemeClr>
                </a:glow>
                <a:outerShdw blurRad="80000" dist="40000" dir="5040000" algn="tl">
                  <a:srgbClr val="000000">
                    <a:alpha val="30000"/>
                  </a:srgbClr>
                </a:outerShdw>
              </a:effectLst>
              <a:latin typeface="Matura MT Script Capitals" pitchFamily="66" charset="0"/>
              <a:cs typeface="+mn-cs"/>
            </a:endParaRPr>
          </a:p>
          <a:p>
            <a:pPr algn="ctr" eaLnBrk="0" hangingPunct="0">
              <a:defRPr/>
            </a:pPr>
            <a:r>
              <a:rPr lang="it-IT" sz="8000" b="1" dirty="0">
                <a:ln w="11430"/>
                <a:solidFill>
                  <a:srgbClr val="0808D1"/>
                </a:solidFill>
                <a:effectLst>
                  <a:glow rad="241300">
                    <a:schemeClr val="bg1">
                      <a:alpha val="97000"/>
                    </a:schemeClr>
                  </a:glow>
                  <a:outerShdw blurRad="80000" dist="40000" dir="5040000" algn="tl">
                    <a:srgbClr val="000000">
                      <a:alpha val="30000"/>
                    </a:srgbClr>
                  </a:outerShdw>
                </a:effectLst>
                <a:latin typeface="Matura MT Script Capitals" pitchFamily="66" charset="0"/>
                <a:cs typeface="+mn-cs"/>
              </a:rPr>
              <a:t>Buona </a:t>
            </a:r>
            <a:r>
              <a:rPr lang="it-IT" sz="8000" b="1" dirty="0" smtClean="0">
                <a:ln w="11430"/>
                <a:solidFill>
                  <a:srgbClr val="0808D1"/>
                </a:solidFill>
                <a:effectLst>
                  <a:glow rad="241300">
                    <a:schemeClr val="bg1">
                      <a:alpha val="97000"/>
                    </a:schemeClr>
                  </a:glow>
                  <a:outerShdw blurRad="80000" dist="40000" dir="5040000" algn="tl">
                    <a:srgbClr val="000000">
                      <a:alpha val="30000"/>
                    </a:srgbClr>
                  </a:outerShdw>
                </a:effectLst>
                <a:latin typeface="Matura MT Script Capitals" pitchFamily="66" charset="0"/>
                <a:cs typeface="+mn-cs"/>
              </a:rPr>
              <a:t>Domenica!</a:t>
            </a:r>
            <a:endParaRPr lang="it-IT" sz="7200" b="1" dirty="0">
              <a:ln w="11430"/>
              <a:solidFill>
                <a:srgbClr val="0808D1"/>
              </a:solidFill>
              <a:effectLst>
                <a:glow rad="241300">
                  <a:schemeClr val="bg1">
                    <a:alpha val="97000"/>
                  </a:schemeClr>
                </a:glow>
                <a:outerShdw blurRad="80000" dist="40000" dir="5040000" algn="tl">
                  <a:srgbClr val="000000">
                    <a:alpha val="30000"/>
                  </a:srgbClr>
                </a:outerShdw>
              </a:effectLst>
              <a:latin typeface="Magneto" pitchFamily="82" charset="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Users\Fede\Desktop\orm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78197" y="4286256"/>
            <a:ext cx="8587607"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it-IT" sz="80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glow rad="228600">
                    <a:srgbClr val="FFFFFF">
                      <a:alpha val="40000"/>
                    </a:srgbClr>
                  </a:glow>
                  <a:outerShdw blurRad="50800" dist="39000" dir="5460000" algn="tl">
                    <a:srgbClr val="000000">
                      <a:alpha val="38000"/>
                    </a:srgbClr>
                  </a:outerShdw>
                </a:effectLst>
                <a:cs typeface="+mn-cs"/>
              </a:rPr>
              <a:t>Resta accanto a me</a:t>
            </a:r>
          </a:p>
        </p:txBody>
      </p:sp>
    </p:spTree>
    <p:extLst>
      <p:ext uri="{BB962C8B-B14F-4D97-AF65-F5344CB8AC3E}">
        <p14:creationId xmlns:p14="http://schemas.microsoft.com/office/powerpoint/2010/main" val="174550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Immagine 7" descr="37-strada-pienz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53603" name="Rectangle 1"/>
          <p:cNvSpPr>
            <a:spLocks noChangeArrowheads="1"/>
          </p:cNvSpPr>
          <p:nvPr/>
        </p:nvSpPr>
        <p:spPr bwMode="auto">
          <a:xfrm>
            <a:off x="214313" y="106363"/>
            <a:ext cx="8786812" cy="4800600"/>
          </a:xfrm>
          <a:prstGeom prst="rect">
            <a:avLst/>
          </a:prstGeom>
          <a:solidFill>
            <a:srgbClr val="FFFFFF">
              <a:alpha val="69803"/>
            </a:srgbClr>
          </a:solidFill>
          <a:ln w="9525">
            <a:noFill/>
            <a:miter lim="800000"/>
            <a:headEnd/>
            <a:tailEnd/>
          </a:ln>
        </p:spPr>
        <p:txBody>
          <a:bodyPr anchor="ctr">
            <a:spAutoFit/>
          </a:bodyPr>
          <a:lstStyle/>
          <a:p>
            <a:pPr eaLnBrk="0" hangingPunct="0"/>
            <a:r>
              <a:rPr lang="it-IT" sz="4800">
                <a:solidFill>
                  <a:srgbClr val="FF0000"/>
                </a:solidFill>
                <a:latin typeface="Arial Black" pitchFamily="34" charset="0"/>
                <a:cs typeface="+mn-cs"/>
              </a:rPr>
              <a:t>Ora vado sulla mia strada </a:t>
            </a:r>
            <a:br>
              <a:rPr lang="it-IT" sz="4800">
                <a:solidFill>
                  <a:srgbClr val="FF0000"/>
                </a:solidFill>
                <a:latin typeface="Arial Black" pitchFamily="34" charset="0"/>
                <a:cs typeface="+mn-cs"/>
              </a:rPr>
            </a:br>
            <a:r>
              <a:rPr lang="it-IT" sz="4800">
                <a:solidFill>
                  <a:srgbClr val="FF0000"/>
                </a:solidFill>
                <a:latin typeface="Arial Black" pitchFamily="34" charset="0"/>
                <a:cs typeface="+mn-cs"/>
              </a:rPr>
              <a:t>con l’amore tuo </a:t>
            </a:r>
          </a:p>
          <a:p>
            <a:pPr eaLnBrk="0" hangingPunct="0"/>
            <a:r>
              <a:rPr lang="it-IT" sz="4800">
                <a:solidFill>
                  <a:srgbClr val="FF0000"/>
                </a:solidFill>
                <a:latin typeface="Arial Black" pitchFamily="34" charset="0"/>
                <a:cs typeface="+mn-cs"/>
              </a:rPr>
              <a:t>che mi guida. </a:t>
            </a:r>
          </a:p>
          <a:p>
            <a:pPr eaLnBrk="0" hangingPunct="0"/>
            <a:r>
              <a:rPr lang="it-IT" sz="4800">
                <a:solidFill>
                  <a:srgbClr val="FF0000"/>
                </a:solidFill>
                <a:latin typeface="Arial Black" pitchFamily="34" charset="0"/>
                <a:cs typeface="+mn-cs"/>
              </a:rPr>
              <a:t>Oh Signore, </a:t>
            </a:r>
          </a:p>
          <a:p>
            <a:pPr eaLnBrk="0" hangingPunct="0"/>
            <a:r>
              <a:rPr lang="it-IT" sz="4800">
                <a:solidFill>
                  <a:srgbClr val="FF0000"/>
                </a:solidFill>
                <a:latin typeface="Arial Black" pitchFamily="34" charset="0"/>
                <a:cs typeface="+mn-cs"/>
              </a:rPr>
              <a:t>ovunque io vada,</a:t>
            </a:r>
          </a:p>
          <a:p>
            <a:pPr eaLnBrk="0" hangingPunct="0"/>
            <a:r>
              <a:rPr lang="it-IT" sz="4800">
                <a:solidFill>
                  <a:srgbClr val="FF0000"/>
                </a:solidFill>
                <a:latin typeface="Arial Black" pitchFamily="34" charset="0"/>
                <a:cs typeface="+mn-cs"/>
              </a:rPr>
              <a:t>resta accanto a me </a:t>
            </a:r>
            <a:r>
              <a:rPr lang="it-IT" sz="1800">
                <a:solidFill>
                  <a:srgbClr val="FF0000"/>
                </a:solidFill>
                <a:latin typeface="Arial" charset="0"/>
                <a:cs typeface="+mn-cs"/>
              </a:rPr>
              <a:t/>
            </a:r>
            <a:br>
              <a:rPr lang="it-IT" sz="1800">
                <a:solidFill>
                  <a:srgbClr val="FF0000"/>
                </a:solidFill>
                <a:latin typeface="Arial" charset="0"/>
                <a:cs typeface="+mn-cs"/>
              </a:rPr>
            </a:br>
            <a:endParaRPr lang="it-IT" sz="1800">
              <a:solidFill>
                <a:srgbClr val="FF0000"/>
              </a:solidFill>
              <a:latin typeface="Arial" charset="0"/>
              <a:cs typeface="+mn-cs"/>
            </a:endParaRPr>
          </a:p>
        </p:txBody>
      </p:sp>
      <p:pic>
        <p:nvPicPr>
          <p:cNvPr id="153604"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53605"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53606"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extLst>
      <p:ext uri="{BB962C8B-B14F-4D97-AF65-F5344CB8AC3E}">
        <p14:creationId xmlns:p14="http://schemas.microsoft.com/office/powerpoint/2010/main" val="285769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Immagine 5" descr="Orme%20sulla%20sabbi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bg1"/>
          </a:solidFill>
          <a:ln w="9525">
            <a:noFill/>
            <a:miter lim="800000"/>
            <a:headEnd/>
            <a:tailEnd/>
          </a:ln>
        </p:spPr>
      </p:pic>
      <p:sp>
        <p:nvSpPr>
          <p:cNvPr id="25601" name="Rectangle 1"/>
          <p:cNvSpPr>
            <a:spLocks noChangeArrowheads="1"/>
          </p:cNvSpPr>
          <p:nvPr/>
        </p:nvSpPr>
        <p:spPr bwMode="auto">
          <a:xfrm>
            <a:off x="5000628" y="214290"/>
            <a:ext cx="3929058" cy="4524315"/>
          </a:xfrm>
          <a:prstGeom prst="rect">
            <a:avLst/>
          </a:prstGeom>
          <a:solidFill>
            <a:schemeClr val="bg1">
              <a:alpha val="37000"/>
            </a:schemeClr>
          </a:solidFill>
          <a:ln w="9525">
            <a:noFill/>
            <a:miter lim="800000"/>
            <a:headEnd/>
            <a:tailEnd/>
          </a:ln>
          <a:effectLst>
            <a:softEdge rad="63500"/>
          </a:effectLst>
        </p:spPr>
        <p:txBody>
          <a:bodyPr anchor="ctr">
            <a:spAutoFit/>
          </a:bodyPr>
          <a:lstStyle/>
          <a:p>
            <a:pPr algn="r" eaLnBrk="0" hangingPunct="0">
              <a:defRPr/>
            </a:pPr>
            <a:r>
              <a:rPr lang="it-IT" sz="4800" b="1" dirty="0">
                <a:solidFill>
                  <a:srgbClr val="000000"/>
                </a:solidFill>
                <a:latin typeface="Arial Black" pitchFamily="34" charset="0"/>
                <a:cs typeface="Arial" pitchFamily="34" charset="0"/>
              </a:rPr>
              <a:t>Io ti prego, stammi vicino </a:t>
            </a:r>
            <a:r>
              <a:rPr lang="it-IT" sz="4800" dirty="0">
                <a:solidFill>
                  <a:prstClr val="black"/>
                </a:solidFill>
                <a:latin typeface="Arial Black" pitchFamily="34" charset="0"/>
                <a:cs typeface="Arial" pitchFamily="34" charset="0"/>
              </a:rPr>
              <a:t/>
            </a:r>
            <a:br>
              <a:rPr lang="it-IT" sz="4800" dirty="0">
                <a:solidFill>
                  <a:prstClr val="black"/>
                </a:solidFill>
                <a:latin typeface="Arial Black" pitchFamily="34" charset="0"/>
                <a:cs typeface="Arial" pitchFamily="34" charset="0"/>
              </a:rPr>
            </a:br>
            <a:r>
              <a:rPr lang="it-IT" sz="4800" b="1" dirty="0">
                <a:solidFill>
                  <a:srgbClr val="000000"/>
                </a:solidFill>
                <a:latin typeface="Arial Black" pitchFamily="34" charset="0"/>
                <a:cs typeface="Arial" pitchFamily="34" charset="0"/>
              </a:rPr>
              <a:t>ogni passo del mio cammino</a:t>
            </a:r>
            <a:endParaRPr lang="it-IT" sz="1800" dirty="0">
              <a:solidFill>
                <a:prstClr val="black"/>
              </a:solidFill>
              <a:latin typeface="Arial" pitchFamily="34" charset="0"/>
              <a:cs typeface="Arial" pitchFamily="34" charset="0"/>
            </a:endParaRPr>
          </a:p>
        </p:txBody>
      </p:sp>
      <p:pic>
        <p:nvPicPr>
          <p:cNvPr id="154630"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54631"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54632"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extLst>
      <p:ext uri="{BB962C8B-B14F-4D97-AF65-F5344CB8AC3E}">
        <p14:creationId xmlns:p14="http://schemas.microsoft.com/office/powerpoint/2010/main" val="2667469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8"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137275" cy="6858000"/>
          </a:xfrm>
          <a:prstGeom prst="rect">
            <a:avLst/>
          </a:prstGeom>
          <a:noFill/>
          <a:ln w="9525">
            <a:noFill/>
            <a:miter lim="800000"/>
            <a:headEnd/>
            <a:tailEnd/>
          </a:ln>
        </p:spPr>
      </p:pic>
      <p:sp>
        <p:nvSpPr>
          <p:cNvPr id="155651" name="Rettangolo 1"/>
          <p:cNvSpPr>
            <a:spLocks noChangeArrowheads="1"/>
          </p:cNvSpPr>
          <p:nvPr/>
        </p:nvSpPr>
        <p:spPr bwMode="auto">
          <a:xfrm>
            <a:off x="4286250" y="428625"/>
            <a:ext cx="4572000" cy="3786188"/>
          </a:xfrm>
          <a:prstGeom prst="rect">
            <a:avLst/>
          </a:prstGeom>
          <a:noFill/>
          <a:ln w="9525">
            <a:noFill/>
            <a:miter lim="800000"/>
            <a:headEnd/>
            <a:tailEnd/>
          </a:ln>
        </p:spPr>
        <p:txBody>
          <a:bodyPr>
            <a:spAutoFit/>
          </a:bodyPr>
          <a:lstStyle/>
          <a:p>
            <a:pPr algn="r" eaLnBrk="0" hangingPunct="0"/>
            <a:r>
              <a:rPr lang="it-IT" sz="4800" b="1">
                <a:solidFill>
                  <a:srgbClr val="000000"/>
                </a:solidFill>
                <a:latin typeface="Arial Black" pitchFamily="34" charset="0"/>
                <a:cs typeface="+mn-cs"/>
              </a:rPr>
              <a:t>ogni notte,</a:t>
            </a:r>
          </a:p>
          <a:p>
            <a:pPr algn="r" eaLnBrk="0" hangingPunct="0"/>
            <a:r>
              <a:rPr lang="it-IT" sz="4800" b="1">
                <a:solidFill>
                  <a:srgbClr val="000000"/>
                </a:solidFill>
                <a:latin typeface="Arial Black" pitchFamily="34" charset="0"/>
                <a:cs typeface="+mn-cs"/>
              </a:rPr>
              <a:t>ogni mattino resta accanto </a:t>
            </a:r>
          </a:p>
          <a:p>
            <a:pPr algn="r" eaLnBrk="0" hangingPunct="0"/>
            <a:r>
              <a:rPr lang="it-IT" sz="4800" b="1">
                <a:solidFill>
                  <a:srgbClr val="000000"/>
                </a:solidFill>
                <a:latin typeface="Arial Black" pitchFamily="34" charset="0"/>
                <a:cs typeface="+mn-cs"/>
              </a:rPr>
              <a:t>a me.</a:t>
            </a:r>
          </a:p>
        </p:txBody>
      </p:sp>
    </p:spTree>
    <p:extLst>
      <p:ext uri="{BB962C8B-B14F-4D97-AF65-F5344CB8AC3E}">
        <p14:creationId xmlns:p14="http://schemas.microsoft.com/office/powerpoint/2010/main" val="3565005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ttangolo 1"/>
          <p:cNvSpPr>
            <a:spLocks noChangeArrowheads="1"/>
          </p:cNvSpPr>
          <p:nvPr/>
        </p:nvSpPr>
        <p:spPr bwMode="auto">
          <a:xfrm>
            <a:off x="285750" y="0"/>
            <a:ext cx="8858250" cy="5632450"/>
          </a:xfrm>
          <a:prstGeom prst="rect">
            <a:avLst/>
          </a:prstGeom>
          <a:noFill/>
          <a:ln w="9525">
            <a:noFill/>
            <a:miter lim="800000"/>
            <a:headEnd/>
            <a:tailEnd/>
          </a:ln>
        </p:spPr>
        <p:txBody>
          <a:bodyPr>
            <a:spAutoFit/>
          </a:bodyPr>
          <a:lstStyle/>
          <a:p>
            <a:pPr algn="just" eaLnBrk="0" hangingPunct="0"/>
            <a:r>
              <a:rPr lang="it-IT" sz="4000" b="1" dirty="0">
                <a:solidFill>
                  <a:srgbClr val="000000"/>
                </a:solidFill>
                <a:latin typeface="Eras Bold ITC" pitchFamily="34" charset="0"/>
              </a:rPr>
              <a:t>Signore, Figlio unigenito, </a:t>
            </a:r>
          </a:p>
          <a:p>
            <a:pPr algn="just" eaLnBrk="0" hangingPunct="0"/>
            <a:r>
              <a:rPr lang="it-IT" sz="4000" b="1" dirty="0">
                <a:solidFill>
                  <a:srgbClr val="000000"/>
                </a:solidFill>
                <a:latin typeface="Eras Bold ITC" pitchFamily="34" charset="0"/>
              </a:rPr>
              <a:t>Gesù Cristo, Signore Dio, </a:t>
            </a:r>
          </a:p>
          <a:p>
            <a:pPr algn="just" eaLnBrk="0" hangingPunct="0"/>
            <a:r>
              <a:rPr lang="it-IT" sz="4000" b="1" dirty="0">
                <a:solidFill>
                  <a:srgbClr val="000000"/>
                </a:solidFill>
                <a:latin typeface="Eras Bold ITC" pitchFamily="34" charset="0"/>
              </a:rPr>
              <a:t>Agnello di Dio, Figlio del Padre, </a:t>
            </a:r>
          </a:p>
          <a:p>
            <a:pPr algn="just" eaLnBrk="0" hangingPunct="0"/>
            <a:r>
              <a:rPr lang="it-IT" sz="4000" b="1" dirty="0">
                <a:solidFill>
                  <a:srgbClr val="000000"/>
                </a:solidFill>
                <a:latin typeface="Eras Bold ITC" pitchFamily="34" charset="0"/>
              </a:rPr>
              <a:t>tu che togli i peccati del mondo, </a:t>
            </a:r>
          </a:p>
          <a:p>
            <a:pPr algn="just" eaLnBrk="0" hangingPunct="0"/>
            <a:r>
              <a:rPr lang="it-IT" sz="4000" b="1" dirty="0">
                <a:solidFill>
                  <a:srgbClr val="000000"/>
                </a:solidFill>
                <a:latin typeface="Eras Bold ITC" pitchFamily="34" charset="0"/>
              </a:rPr>
              <a:t>abbi pietà di noi; </a:t>
            </a:r>
          </a:p>
          <a:p>
            <a:pPr algn="just" eaLnBrk="0" hangingPunct="0"/>
            <a:r>
              <a:rPr lang="it-IT" sz="4000" b="1" dirty="0">
                <a:solidFill>
                  <a:srgbClr val="000000"/>
                </a:solidFill>
                <a:latin typeface="Eras Bold ITC" pitchFamily="34" charset="0"/>
              </a:rPr>
              <a:t>tu che togli i peccati del mondo, </a:t>
            </a:r>
          </a:p>
          <a:p>
            <a:pPr algn="just" eaLnBrk="0" hangingPunct="0"/>
            <a:r>
              <a:rPr lang="it-IT" sz="4000" b="1" dirty="0">
                <a:solidFill>
                  <a:srgbClr val="000000"/>
                </a:solidFill>
                <a:latin typeface="Eras Bold ITC" pitchFamily="34" charset="0"/>
              </a:rPr>
              <a:t>accogli la nostra supplica; </a:t>
            </a:r>
          </a:p>
          <a:p>
            <a:pPr algn="just" eaLnBrk="0" hangingPunct="0"/>
            <a:r>
              <a:rPr lang="it-IT" sz="4000" b="1" dirty="0">
                <a:solidFill>
                  <a:srgbClr val="000000"/>
                </a:solidFill>
                <a:latin typeface="Eras Bold ITC" pitchFamily="34" charset="0"/>
              </a:rPr>
              <a:t>tu che siedi alla destra del Padre, </a:t>
            </a:r>
          </a:p>
          <a:p>
            <a:pPr algn="just" eaLnBrk="0" hangingPunct="0"/>
            <a:r>
              <a:rPr lang="it-IT" sz="4000" b="1" dirty="0">
                <a:solidFill>
                  <a:srgbClr val="000000"/>
                </a:solidFill>
                <a:latin typeface="Eras Bold ITC" pitchFamily="34" charset="0"/>
              </a:rPr>
              <a:t>abbi pietà di noi.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Immagine 7" descr="37-strada-pienz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56675" name="Rectangle 1"/>
          <p:cNvSpPr>
            <a:spLocks noChangeArrowheads="1"/>
          </p:cNvSpPr>
          <p:nvPr/>
        </p:nvSpPr>
        <p:spPr bwMode="auto">
          <a:xfrm>
            <a:off x="214313" y="106363"/>
            <a:ext cx="8786812" cy="4800600"/>
          </a:xfrm>
          <a:prstGeom prst="rect">
            <a:avLst/>
          </a:prstGeom>
          <a:solidFill>
            <a:srgbClr val="FFFFFF">
              <a:alpha val="69803"/>
            </a:srgbClr>
          </a:solidFill>
          <a:ln w="9525">
            <a:noFill/>
            <a:miter lim="800000"/>
            <a:headEnd/>
            <a:tailEnd/>
          </a:ln>
        </p:spPr>
        <p:txBody>
          <a:bodyPr anchor="ctr">
            <a:spAutoFit/>
          </a:bodyPr>
          <a:lstStyle/>
          <a:p>
            <a:pPr eaLnBrk="0" hangingPunct="0"/>
            <a:r>
              <a:rPr lang="it-IT" sz="4800">
                <a:solidFill>
                  <a:srgbClr val="FF0000"/>
                </a:solidFill>
                <a:latin typeface="Arial Black" pitchFamily="34" charset="0"/>
                <a:cs typeface="+mn-cs"/>
              </a:rPr>
              <a:t>Ora vado sulla mia strada </a:t>
            </a:r>
            <a:br>
              <a:rPr lang="it-IT" sz="4800">
                <a:solidFill>
                  <a:srgbClr val="FF0000"/>
                </a:solidFill>
                <a:latin typeface="Arial Black" pitchFamily="34" charset="0"/>
                <a:cs typeface="+mn-cs"/>
              </a:rPr>
            </a:br>
            <a:r>
              <a:rPr lang="it-IT" sz="4800">
                <a:solidFill>
                  <a:srgbClr val="FF0000"/>
                </a:solidFill>
                <a:latin typeface="Arial Black" pitchFamily="34" charset="0"/>
                <a:cs typeface="+mn-cs"/>
              </a:rPr>
              <a:t>con l’amore tuo </a:t>
            </a:r>
          </a:p>
          <a:p>
            <a:pPr eaLnBrk="0" hangingPunct="0"/>
            <a:r>
              <a:rPr lang="it-IT" sz="4800">
                <a:solidFill>
                  <a:srgbClr val="FF0000"/>
                </a:solidFill>
                <a:latin typeface="Arial Black" pitchFamily="34" charset="0"/>
                <a:cs typeface="+mn-cs"/>
              </a:rPr>
              <a:t>che mi guida. </a:t>
            </a:r>
          </a:p>
          <a:p>
            <a:pPr eaLnBrk="0" hangingPunct="0"/>
            <a:r>
              <a:rPr lang="it-IT" sz="4800">
                <a:solidFill>
                  <a:srgbClr val="FF0000"/>
                </a:solidFill>
                <a:latin typeface="Arial Black" pitchFamily="34" charset="0"/>
                <a:cs typeface="+mn-cs"/>
              </a:rPr>
              <a:t>Oh Signore, </a:t>
            </a:r>
          </a:p>
          <a:p>
            <a:pPr eaLnBrk="0" hangingPunct="0"/>
            <a:r>
              <a:rPr lang="it-IT" sz="4800">
                <a:solidFill>
                  <a:srgbClr val="FF0000"/>
                </a:solidFill>
                <a:latin typeface="Arial Black" pitchFamily="34" charset="0"/>
                <a:cs typeface="+mn-cs"/>
              </a:rPr>
              <a:t>ovunque io vada,</a:t>
            </a:r>
          </a:p>
          <a:p>
            <a:pPr eaLnBrk="0" hangingPunct="0"/>
            <a:r>
              <a:rPr lang="it-IT" sz="4800">
                <a:solidFill>
                  <a:srgbClr val="FF0000"/>
                </a:solidFill>
                <a:latin typeface="Arial Black" pitchFamily="34" charset="0"/>
                <a:cs typeface="+mn-cs"/>
              </a:rPr>
              <a:t>resta accanto a me </a:t>
            </a:r>
            <a:r>
              <a:rPr lang="it-IT" sz="1800">
                <a:solidFill>
                  <a:srgbClr val="FF0000"/>
                </a:solidFill>
                <a:latin typeface="Arial" charset="0"/>
                <a:cs typeface="+mn-cs"/>
              </a:rPr>
              <a:t/>
            </a:r>
            <a:br>
              <a:rPr lang="it-IT" sz="1800">
                <a:solidFill>
                  <a:srgbClr val="FF0000"/>
                </a:solidFill>
                <a:latin typeface="Arial" charset="0"/>
                <a:cs typeface="+mn-cs"/>
              </a:rPr>
            </a:br>
            <a:endParaRPr lang="it-IT" sz="1800">
              <a:solidFill>
                <a:srgbClr val="FF0000"/>
              </a:solidFill>
              <a:latin typeface="Arial" charset="0"/>
              <a:cs typeface="+mn-cs"/>
            </a:endParaRPr>
          </a:p>
        </p:txBody>
      </p:sp>
      <p:pic>
        <p:nvPicPr>
          <p:cNvPr id="156676"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56677"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56678"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extLst>
      <p:ext uri="{BB962C8B-B14F-4D97-AF65-F5344CB8AC3E}">
        <p14:creationId xmlns:p14="http://schemas.microsoft.com/office/powerpoint/2010/main" val="851745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Immagine 5" descr="Orme%20sulla%20sabbi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bg1"/>
          </a:solidFill>
          <a:ln w="9525">
            <a:noFill/>
            <a:miter lim="800000"/>
            <a:headEnd/>
            <a:tailEnd/>
          </a:ln>
        </p:spPr>
      </p:pic>
      <p:sp>
        <p:nvSpPr>
          <p:cNvPr id="25601" name="Rectangle 1"/>
          <p:cNvSpPr>
            <a:spLocks noChangeArrowheads="1"/>
          </p:cNvSpPr>
          <p:nvPr/>
        </p:nvSpPr>
        <p:spPr bwMode="auto">
          <a:xfrm>
            <a:off x="5000628" y="214290"/>
            <a:ext cx="3929058" cy="4524315"/>
          </a:xfrm>
          <a:prstGeom prst="rect">
            <a:avLst/>
          </a:prstGeom>
          <a:solidFill>
            <a:schemeClr val="bg1">
              <a:alpha val="37000"/>
            </a:schemeClr>
          </a:solidFill>
          <a:ln w="9525">
            <a:noFill/>
            <a:miter lim="800000"/>
            <a:headEnd/>
            <a:tailEnd/>
          </a:ln>
          <a:effectLst>
            <a:softEdge rad="63500"/>
          </a:effectLst>
        </p:spPr>
        <p:txBody>
          <a:bodyPr anchor="ctr">
            <a:spAutoFit/>
          </a:bodyPr>
          <a:lstStyle/>
          <a:p>
            <a:pPr algn="r" eaLnBrk="0" hangingPunct="0">
              <a:defRPr/>
            </a:pPr>
            <a:r>
              <a:rPr lang="it-IT" sz="4800" b="1" dirty="0">
                <a:solidFill>
                  <a:srgbClr val="000000"/>
                </a:solidFill>
                <a:latin typeface="Arial Black" pitchFamily="34" charset="0"/>
                <a:cs typeface="Arial" pitchFamily="34" charset="0"/>
              </a:rPr>
              <a:t>Io ti prego, stammi vicino </a:t>
            </a:r>
            <a:r>
              <a:rPr lang="it-IT" sz="4800" dirty="0">
                <a:solidFill>
                  <a:prstClr val="black"/>
                </a:solidFill>
                <a:latin typeface="Arial Black" pitchFamily="34" charset="0"/>
                <a:cs typeface="Arial" pitchFamily="34" charset="0"/>
              </a:rPr>
              <a:t/>
            </a:r>
            <a:br>
              <a:rPr lang="it-IT" sz="4800" dirty="0">
                <a:solidFill>
                  <a:prstClr val="black"/>
                </a:solidFill>
                <a:latin typeface="Arial Black" pitchFamily="34" charset="0"/>
                <a:cs typeface="Arial" pitchFamily="34" charset="0"/>
              </a:rPr>
            </a:br>
            <a:r>
              <a:rPr lang="it-IT" sz="4800" b="1" dirty="0">
                <a:solidFill>
                  <a:srgbClr val="000000"/>
                </a:solidFill>
                <a:latin typeface="Arial Black" pitchFamily="34" charset="0"/>
                <a:cs typeface="Arial" pitchFamily="34" charset="0"/>
              </a:rPr>
              <a:t>ogni passo del mio cammino</a:t>
            </a:r>
            <a:endParaRPr lang="it-IT" sz="1800" dirty="0">
              <a:solidFill>
                <a:prstClr val="black"/>
              </a:solidFill>
              <a:latin typeface="Arial" pitchFamily="34" charset="0"/>
              <a:cs typeface="Arial" pitchFamily="34" charset="0"/>
            </a:endParaRPr>
          </a:p>
        </p:txBody>
      </p:sp>
      <p:pic>
        <p:nvPicPr>
          <p:cNvPr id="157702"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57703"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57704"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extLst>
      <p:ext uri="{BB962C8B-B14F-4D97-AF65-F5344CB8AC3E}">
        <p14:creationId xmlns:p14="http://schemas.microsoft.com/office/powerpoint/2010/main" val="134162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8"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137275" cy="6858000"/>
          </a:xfrm>
          <a:prstGeom prst="rect">
            <a:avLst/>
          </a:prstGeom>
          <a:noFill/>
          <a:ln w="9525">
            <a:noFill/>
            <a:miter lim="800000"/>
            <a:headEnd/>
            <a:tailEnd/>
          </a:ln>
        </p:spPr>
      </p:pic>
      <p:sp>
        <p:nvSpPr>
          <p:cNvPr id="158723" name="Rettangolo 1"/>
          <p:cNvSpPr>
            <a:spLocks noChangeArrowheads="1"/>
          </p:cNvSpPr>
          <p:nvPr/>
        </p:nvSpPr>
        <p:spPr bwMode="auto">
          <a:xfrm>
            <a:off x="4286250" y="428625"/>
            <a:ext cx="4572000" cy="3786188"/>
          </a:xfrm>
          <a:prstGeom prst="rect">
            <a:avLst/>
          </a:prstGeom>
          <a:noFill/>
          <a:ln w="9525">
            <a:noFill/>
            <a:miter lim="800000"/>
            <a:headEnd/>
            <a:tailEnd/>
          </a:ln>
        </p:spPr>
        <p:txBody>
          <a:bodyPr>
            <a:spAutoFit/>
          </a:bodyPr>
          <a:lstStyle/>
          <a:p>
            <a:pPr algn="r" eaLnBrk="0" hangingPunct="0"/>
            <a:r>
              <a:rPr lang="it-IT" sz="4800" b="1">
                <a:solidFill>
                  <a:srgbClr val="000000"/>
                </a:solidFill>
                <a:latin typeface="Arial Black" pitchFamily="34" charset="0"/>
                <a:cs typeface="+mn-cs"/>
              </a:rPr>
              <a:t>ogni notte,</a:t>
            </a:r>
          </a:p>
          <a:p>
            <a:pPr algn="r" eaLnBrk="0" hangingPunct="0"/>
            <a:r>
              <a:rPr lang="it-IT" sz="4800" b="1">
                <a:solidFill>
                  <a:srgbClr val="000000"/>
                </a:solidFill>
                <a:latin typeface="Arial Black" pitchFamily="34" charset="0"/>
                <a:cs typeface="+mn-cs"/>
              </a:rPr>
              <a:t>ogni mattino resta accanto </a:t>
            </a:r>
          </a:p>
          <a:p>
            <a:pPr algn="r" eaLnBrk="0" hangingPunct="0"/>
            <a:r>
              <a:rPr lang="it-IT" sz="4800" b="1">
                <a:solidFill>
                  <a:srgbClr val="000000"/>
                </a:solidFill>
                <a:latin typeface="Arial Black" pitchFamily="34" charset="0"/>
                <a:cs typeface="+mn-cs"/>
              </a:rPr>
              <a:t>a me.</a:t>
            </a:r>
          </a:p>
        </p:txBody>
      </p:sp>
    </p:spTree>
    <p:extLst>
      <p:ext uri="{BB962C8B-B14F-4D97-AF65-F5344CB8AC3E}">
        <p14:creationId xmlns:p14="http://schemas.microsoft.com/office/powerpoint/2010/main" val="377132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Immagine 7" descr="37-strada-pienz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59747" name="Rectangle 1"/>
          <p:cNvSpPr>
            <a:spLocks noChangeArrowheads="1"/>
          </p:cNvSpPr>
          <p:nvPr/>
        </p:nvSpPr>
        <p:spPr bwMode="auto">
          <a:xfrm>
            <a:off x="214313" y="106363"/>
            <a:ext cx="8786812" cy="4800600"/>
          </a:xfrm>
          <a:prstGeom prst="rect">
            <a:avLst/>
          </a:prstGeom>
          <a:solidFill>
            <a:srgbClr val="FFFFFF">
              <a:alpha val="69803"/>
            </a:srgbClr>
          </a:solidFill>
          <a:ln w="9525">
            <a:noFill/>
            <a:miter lim="800000"/>
            <a:headEnd/>
            <a:tailEnd/>
          </a:ln>
        </p:spPr>
        <p:txBody>
          <a:bodyPr anchor="ctr">
            <a:spAutoFit/>
          </a:bodyPr>
          <a:lstStyle/>
          <a:p>
            <a:pPr eaLnBrk="0" hangingPunct="0"/>
            <a:r>
              <a:rPr lang="it-IT" sz="4800">
                <a:solidFill>
                  <a:srgbClr val="FF0000"/>
                </a:solidFill>
                <a:latin typeface="Arial Black" pitchFamily="34" charset="0"/>
                <a:cs typeface="+mn-cs"/>
              </a:rPr>
              <a:t>Ora vado sulla mia strada </a:t>
            </a:r>
            <a:br>
              <a:rPr lang="it-IT" sz="4800">
                <a:solidFill>
                  <a:srgbClr val="FF0000"/>
                </a:solidFill>
                <a:latin typeface="Arial Black" pitchFamily="34" charset="0"/>
                <a:cs typeface="+mn-cs"/>
              </a:rPr>
            </a:br>
            <a:r>
              <a:rPr lang="it-IT" sz="4800">
                <a:solidFill>
                  <a:srgbClr val="FF0000"/>
                </a:solidFill>
                <a:latin typeface="Arial Black" pitchFamily="34" charset="0"/>
                <a:cs typeface="+mn-cs"/>
              </a:rPr>
              <a:t>con l’amore tuo </a:t>
            </a:r>
          </a:p>
          <a:p>
            <a:pPr eaLnBrk="0" hangingPunct="0"/>
            <a:r>
              <a:rPr lang="it-IT" sz="4800">
                <a:solidFill>
                  <a:srgbClr val="FF0000"/>
                </a:solidFill>
                <a:latin typeface="Arial Black" pitchFamily="34" charset="0"/>
                <a:cs typeface="+mn-cs"/>
              </a:rPr>
              <a:t>che mi guida. </a:t>
            </a:r>
          </a:p>
          <a:p>
            <a:pPr eaLnBrk="0" hangingPunct="0"/>
            <a:r>
              <a:rPr lang="it-IT" sz="4800">
                <a:solidFill>
                  <a:srgbClr val="FF0000"/>
                </a:solidFill>
                <a:latin typeface="Arial Black" pitchFamily="34" charset="0"/>
                <a:cs typeface="+mn-cs"/>
              </a:rPr>
              <a:t>Oh Signore, </a:t>
            </a:r>
          </a:p>
          <a:p>
            <a:pPr eaLnBrk="0" hangingPunct="0"/>
            <a:r>
              <a:rPr lang="it-IT" sz="4800">
                <a:solidFill>
                  <a:srgbClr val="FF0000"/>
                </a:solidFill>
                <a:latin typeface="Arial Black" pitchFamily="34" charset="0"/>
                <a:cs typeface="+mn-cs"/>
              </a:rPr>
              <a:t>ovunque io vada,</a:t>
            </a:r>
          </a:p>
          <a:p>
            <a:pPr eaLnBrk="0" hangingPunct="0"/>
            <a:r>
              <a:rPr lang="it-IT" sz="4800">
                <a:solidFill>
                  <a:srgbClr val="FF0000"/>
                </a:solidFill>
                <a:latin typeface="Arial Black" pitchFamily="34" charset="0"/>
                <a:cs typeface="+mn-cs"/>
              </a:rPr>
              <a:t>resta accanto a me </a:t>
            </a:r>
            <a:r>
              <a:rPr lang="it-IT" sz="1800">
                <a:solidFill>
                  <a:srgbClr val="FF0000"/>
                </a:solidFill>
                <a:latin typeface="Arial" charset="0"/>
                <a:cs typeface="+mn-cs"/>
              </a:rPr>
              <a:t/>
            </a:r>
            <a:br>
              <a:rPr lang="it-IT" sz="1800">
                <a:solidFill>
                  <a:srgbClr val="FF0000"/>
                </a:solidFill>
                <a:latin typeface="Arial" charset="0"/>
                <a:cs typeface="+mn-cs"/>
              </a:rPr>
            </a:br>
            <a:endParaRPr lang="it-IT" sz="1800">
              <a:solidFill>
                <a:srgbClr val="FF0000"/>
              </a:solidFill>
              <a:latin typeface="Arial" charset="0"/>
              <a:cs typeface="+mn-cs"/>
            </a:endParaRPr>
          </a:p>
        </p:txBody>
      </p:sp>
      <p:pic>
        <p:nvPicPr>
          <p:cNvPr id="159748"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59749"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59750"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extLst>
      <p:ext uri="{BB962C8B-B14F-4D97-AF65-F5344CB8AC3E}">
        <p14:creationId xmlns:p14="http://schemas.microsoft.com/office/powerpoint/2010/main" val="377879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Immagine 5" descr="Orme%20sulla%20sabbi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bg1"/>
          </a:solidFill>
          <a:ln w="9525">
            <a:noFill/>
            <a:miter lim="800000"/>
            <a:headEnd/>
            <a:tailEnd/>
          </a:ln>
        </p:spPr>
      </p:pic>
      <p:sp>
        <p:nvSpPr>
          <p:cNvPr id="25601" name="Rectangle 1"/>
          <p:cNvSpPr>
            <a:spLocks noChangeArrowheads="1"/>
          </p:cNvSpPr>
          <p:nvPr/>
        </p:nvSpPr>
        <p:spPr bwMode="auto">
          <a:xfrm>
            <a:off x="5000628" y="214290"/>
            <a:ext cx="3929058" cy="4524315"/>
          </a:xfrm>
          <a:prstGeom prst="rect">
            <a:avLst/>
          </a:prstGeom>
          <a:solidFill>
            <a:schemeClr val="bg1">
              <a:alpha val="37000"/>
            </a:schemeClr>
          </a:solidFill>
          <a:ln w="9525">
            <a:noFill/>
            <a:miter lim="800000"/>
            <a:headEnd/>
            <a:tailEnd/>
          </a:ln>
          <a:effectLst>
            <a:softEdge rad="63500"/>
          </a:effectLst>
        </p:spPr>
        <p:txBody>
          <a:bodyPr anchor="ctr">
            <a:spAutoFit/>
          </a:bodyPr>
          <a:lstStyle/>
          <a:p>
            <a:pPr algn="r" eaLnBrk="0" hangingPunct="0">
              <a:defRPr/>
            </a:pPr>
            <a:r>
              <a:rPr lang="it-IT" sz="4800" b="1" dirty="0">
                <a:solidFill>
                  <a:srgbClr val="000000"/>
                </a:solidFill>
                <a:latin typeface="Arial Black" pitchFamily="34" charset="0"/>
                <a:cs typeface="Arial" pitchFamily="34" charset="0"/>
              </a:rPr>
              <a:t>Io ti prego, stammi vicino </a:t>
            </a:r>
            <a:r>
              <a:rPr lang="it-IT" sz="4800" dirty="0">
                <a:solidFill>
                  <a:prstClr val="black"/>
                </a:solidFill>
                <a:latin typeface="Arial Black" pitchFamily="34" charset="0"/>
                <a:cs typeface="Arial" pitchFamily="34" charset="0"/>
              </a:rPr>
              <a:t/>
            </a:r>
            <a:br>
              <a:rPr lang="it-IT" sz="4800" dirty="0">
                <a:solidFill>
                  <a:prstClr val="black"/>
                </a:solidFill>
                <a:latin typeface="Arial Black" pitchFamily="34" charset="0"/>
                <a:cs typeface="Arial" pitchFamily="34" charset="0"/>
              </a:rPr>
            </a:br>
            <a:r>
              <a:rPr lang="it-IT" sz="4800" b="1" dirty="0">
                <a:solidFill>
                  <a:srgbClr val="000000"/>
                </a:solidFill>
                <a:latin typeface="Arial Black" pitchFamily="34" charset="0"/>
                <a:cs typeface="Arial" pitchFamily="34" charset="0"/>
              </a:rPr>
              <a:t>ogni passo del mio cammino</a:t>
            </a:r>
            <a:endParaRPr lang="it-IT" sz="1800" dirty="0">
              <a:solidFill>
                <a:prstClr val="black"/>
              </a:solidFill>
              <a:latin typeface="Arial" pitchFamily="34" charset="0"/>
              <a:cs typeface="Arial" pitchFamily="34" charset="0"/>
            </a:endParaRPr>
          </a:p>
        </p:txBody>
      </p:sp>
      <p:pic>
        <p:nvPicPr>
          <p:cNvPr id="160774"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60775"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60776"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extLst>
      <p:ext uri="{BB962C8B-B14F-4D97-AF65-F5344CB8AC3E}">
        <p14:creationId xmlns:p14="http://schemas.microsoft.com/office/powerpoint/2010/main" val="3719829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8"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6137275" cy="6858000"/>
          </a:xfrm>
          <a:prstGeom prst="rect">
            <a:avLst/>
          </a:prstGeom>
          <a:noFill/>
          <a:ln w="9525">
            <a:noFill/>
            <a:miter lim="800000"/>
            <a:headEnd/>
            <a:tailEnd/>
          </a:ln>
        </p:spPr>
      </p:pic>
      <p:sp>
        <p:nvSpPr>
          <p:cNvPr id="161795" name="Rettangolo 1"/>
          <p:cNvSpPr>
            <a:spLocks noChangeArrowheads="1"/>
          </p:cNvSpPr>
          <p:nvPr/>
        </p:nvSpPr>
        <p:spPr bwMode="auto">
          <a:xfrm>
            <a:off x="4286250" y="428625"/>
            <a:ext cx="4572000" cy="3786188"/>
          </a:xfrm>
          <a:prstGeom prst="rect">
            <a:avLst/>
          </a:prstGeom>
          <a:noFill/>
          <a:ln w="9525">
            <a:noFill/>
            <a:miter lim="800000"/>
            <a:headEnd/>
            <a:tailEnd/>
          </a:ln>
        </p:spPr>
        <p:txBody>
          <a:bodyPr>
            <a:spAutoFit/>
          </a:bodyPr>
          <a:lstStyle/>
          <a:p>
            <a:pPr algn="r" eaLnBrk="0" hangingPunct="0"/>
            <a:r>
              <a:rPr lang="it-IT" sz="4800" b="1">
                <a:solidFill>
                  <a:srgbClr val="000000"/>
                </a:solidFill>
                <a:latin typeface="Arial Black" pitchFamily="34" charset="0"/>
                <a:cs typeface="+mn-cs"/>
              </a:rPr>
              <a:t>ogni notte,</a:t>
            </a:r>
          </a:p>
          <a:p>
            <a:pPr algn="r" eaLnBrk="0" hangingPunct="0"/>
            <a:r>
              <a:rPr lang="it-IT" sz="4800" b="1">
                <a:solidFill>
                  <a:srgbClr val="000000"/>
                </a:solidFill>
                <a:latin typeface="Arial Black" pitchFamily="34" charset="0"/>
                <a:cs typeface="+mn-cs"/>
              </a:rPr>
              <a:t>ogni mattino resta accanto </a:t>
            </a:r>
          </a:p>
          <a:p>
            <a:pPr algn="r" eaLnBrk="0" hangingPunct="0"/>
            <a:r>
              <a:rPr lang="it-IT" sz="4800" b="1">
                <a:solidFill>
                  <a:srgbClr val="000000"/>
                </a:solidFill>
                <a:latin typeface="Arial Black" pitchFamily="34" charset="0"/>
                <a:cs typeface="+mn-cs"/>
              </a:rPr>
              <a:t>a me.</a:t>
            </a:r>
          </a:p>
        </p:txBody>
      </p:sp>
    </p:spTree>
    <p:extLst>
      <p:ext uri="{BB962C8B-B14F-4D97-AF65-F5344CB8AC3E}">
        <p14:creationId xmlns:p14="http://schemas.microsoft.com/office/powerpoint/2010/main" val="414393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ttangolo 1"/>
          <p:cNvSpPr>
            <a:spLocks noChangeArrowheads="1"/>
          </p:cNvSpPr>
          <p:nvPr/>
        </p:nvSpPr>
        <p:spPr bwMode="auto">
          <a:xfrm>
            <a:off x="214313" y="285750"/>
            <a:ext cx="8929687" cy="4400550"/>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Eras Bold ITC" pitchFamily="34" charset="0"/>
              </a:rPr>
              <a:t>Perché tu solo il Santo, </a:t>
            </a:r>
          </a:p>
          <a:p>
            <a:pPr algn="just" eaLnBrk="0" hangingPunct="0"/>
            <a:r>
              <a:rPr lang="it-IT" sz="4000" b="1">
                <a:solidFill>
                  <a:srgbClr val="000000"/>
                </a:solidFill>
                <a:latin typeface="Eras Bold ITC" pitchFamily="34" charset="0"/>
              </a:rPr>
              <a:t>tu solo il Signore, </a:t>
            </a:r>
          </a:p>
          <a:p>
            <a:pPr algn="just" eaLnBrk="0" hangingPunct="0"/>
            <a:r>
              <a:rPr lang="it-IT" sz="4000" b="1">
                <a:solidFill>
                  <a:srgbClr val="000000"/>
                </a:solidFill>
                <a:latin typeface="Eras Bold ITC" pitchFamily="34" charset="0"/>
              </a:rPr>
              <a:t>tu solo l'Altissimo, </a:t>
            </a:r>
          </a:p>
          <a:p>
            <a:pPr algn="just" eaLnBrk="0" hangingPunct="0"/>
            <a:r>
              <a:rPr lang="it-IT" sz="4000" b="1">
                <a:solidFill>
                  <a:srgbClr val="000000"/>
                </a:solidFill>
                <a:latin typeface="Eras Bold ITC" pitchFamily="34" charset="0"/>
              </a:rPr>
              <a:t>Gesù Cristo, </a:t>
            </a:r>
          </a:p>
          <a:p>
            <a:pPr algn="just" eaLnBrk="0" hangingPunct="0"/>
            <a:r>
              <a:rPr lang="it-IT" sz="4000" b="1">
                <a:solidFill>
                  <a:srgbClr val="000000"/>
                </a:solidFill>
                <a:latin typeface="Eras Bold ITC" pitchFamily="34" charset="0"/>
              </a:rPr>
              <a:t>con lo Spirito Santo: </a:t>
            </a:r>
          </a:p>
          <a:p>
            <a:pPr algn="just" eaLnBrk="0" hangingPunct="0"/>
            <a:r>
              <a:rPr lang="it-IT" sz="4000" b="1">
                <a:solidFill>
                  <a:srgbClr val="000000"/>
                </a:solidFill>
                <a:latin typeface="Eras Bold ITC" pitchFamily="34" charset="0"/>
              </a:rPr>
              <a:t>nella gloria di Dio Padre. </a:t>
            </a:r>
          </a:p>
          <a:p>
            <a:pPr algn="just" eaLnBrk="0" hangingPunct="0"/>
            <a:r>
              <a:rPr lang="it-IT" sz="4000" b="1">
                <a:solidFill>
                  <a:srgbClr val="000000"/>
                </a:solidFill>
                <a:latin typeface="Eras Bold ITC" pitchFamily="34" charset="0"/>
              </a:rPr>
              <a:t>Amen.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1"/>
          <p:cNvSpPr>
            <a:spLocks noChangeArrowheads="1"/>
          </p:cNvSpPr>
          <p:nvPr/>
        </p:nvSpPr>
        <p:spPr bwMode="auto">
          <a:xfrm>
            <a:off x="285720" y="0"/>
            <a:ext cx="8643938" cy="6863417"/>
          </a:xfrm>
          <a:prstGeom prst="rect">
            <a:avLst/>
          </a:prstGeom>
          <a:noFill/>
          <a:ln w="9525">
            <a:noFill/>
            <a:miter lim="800000"/>
            <a:headEnd/>
            <a:tailEnd/>
          </a:ln>
          <a:effectLst/>
        </p:spPr>
        <p:txBody>
          <a:bodyPr anchor="ctr">
            <a:spAutoFit/>
          </a:bodyPr>
          <a:lstStyle/>
          <a:p>
            <a:pPr algn="just" eaLnBrk="0" hangingPunct="0">
              <a:defRPr/>
            </a:pPr>
            <a:r>
              <a:rPr lang="it-IT" sz="4000" dirty="0">
                <a:latin typeface="+mj-lt"/>
                <a:ea typeface="Times New Roman" pitchFamily="18" charset="0"/>
                <a:cs typeface="Times New Roman" pitchFamily="18" charset="0"/>
              </a:rPr>
              <a:t>O Dio di giustizia e di amore, che perdoni a noi se perdoniamo ai nostri fratelli, crea in noi un cuore nuovo a immagine del tuo Figlio, un cuore sempre più grande di ogni offesa, per ricordare al mondo come tu ci ami. Per il nostro Signore Gesù Cristo, tuo Figlio, che </a:t>
            </a:r>
            <a:r>
              <a:rPr lang="it-IT" sz="4000" dirty="0" smtClean="0">
                <a:latin typeface="+mj-lt"/>
                <a:ea typeface="Times New Roman" pitchFamily="18" charset="0"/>
                <a:cs typeface="Times New Roman" pitchFamily="18" charset="0"/>
              </a:rPr>
              <a:t>è Dio, e vive e regna con te, nell'unità dello Spirito Santo, per tutti i secoli dei secoli. </a:t>
            </a:r>
            <a:r>
              <a:rPr lang="it-IT" sz="4000" b="1" dirty="0" smtClean="0">
                <a:solidFill>
                  <a:prstClr val="black"/>
                </a:solidFill>
                <a:latin typeface="Calibri"/>
                <a:ea typeface="Times New Roman" pitchFamily="18" charset="0"/>
                <a:cs typeface="Times New Roman" pitchFamily="18" charset="0"/>
              </a:rPr>
              <a:t>Amen.</a:t>
            </a:r>
          </a:p>
          <a:p>
            <a:pPr algn="just" eaLnBrk="0" hangingPunct="0">
              <a:defRPr/>
            </a:pPr>
            <a:endParaRPr lang="it-IT" sz="4000" b="1" dirty="0">
              <a:latin typeface="+mj-lt"/>
              <a:ea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86018" name="WordArt 5"/>
          <p:cNvSpPr>
            <a:spLocks noChangeArrowheads="1" noChangeShapeType="1" noTextEdit="1"/>
          </p:cNvSpPr>
          <p:nvPr/>
        </p:nvSpPr>
        <p:spPr bwMode="auto">
          <a:xfrm>
            <a:off x="323850" y="1268413"/>
            <a:ext cx="4392613" cy="4537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3600" kern="10">
                <a:ln w="9525">
                  <a:round/>
                  <a:headEnd/>
                  <a:tailEnd/>
                </a:ln>
                <a:gradFill rotWithShape="1">
                  <a:gsLst>
                    <a:gs pos="0">
                      <a:srgbClr val="0066CC"/>
                    </a:gs>
                    <a:gs pos="100000">
                      <a:srgbClr val="0AFF22"/>
                    </a:gs>
                  </a:gsLst>
                  <a:lin ang="5400000" scaled="1"/>
                </a:gradFill>
                <a:latin typeface="Cooper Black"/>
              </a:rPr>
              <a:t>Liturgia</a:t>
            </a:r>
          </a:p>
          <a:p>
            <a:pPr algn="ctr"/>
            <a:r>
              <a:rPr lang="it-IT" sz="3600" kern="10">
                <a:ln w="9525">
                  <a:round/>
                  <a:headEnd/>
                  <a:tailEnd/>
                </a:ln>
                <a:gradFill rotWithShape="1">
                  <a:gsLst>
                    <a:gs pos="0">
                      <a:srgbClr val="0066CC"/>
                    </a:gs>
                    <a:gs pos="100000">
                      <a:srgbClr val="0AFF22"/>
                    </a:gs>
                  </a:gsLst>
                  <a:lin ang="5400000" scaled="1"/>
                </a:gradFill>
                <a:latin typeface="Cooper Black"/>
              </a:rPr>
              <a:t>della</a:t>
            </a:r>
          </a:p>
          <a:p>
            <a:pPr algn="ctr"/>
            <a:r>
              <a:rPr lang="it-IT" sz="3600" kern="10">
                <a:ln w="9525">
                  <a:round/>
                  <a:headEnd/>
                  <a:tailEnd/>
                </a:ln>
                <a:gradFill rotWithShape="1">
                  <a:gsLst>
                    <a:gs pos="0">
                      <a:srgbClr val="0066CC"/>
                    </a:gs>
                    <a:gs pos="100000">
                      <a:srgbClr val="0AFF22"/>
                    </a:gs>
                  </a:gsLst>
                  <a:lin ang="5400000" scaled="1"/>
                </a:gradFill>
                <a:latin typeface="Cooper Black"/>
              </a:rPr>
              <a:t>PAROLA</a:t>
            </a:r>
          </a:p>
        </p:txBody>
      </p:sp>
      <p:pic>
        <p:nvPicPr>
          <p:cNvPr id="4" name="Picture 2" descr="Immagine:Köln-Tora-und-Innenansicht-Synagoge-Glockengasse-040.JPG">
            <a:hlinkClick r:id="rId2"/>
          </p:cNvPr>
          <p:cNvPicPr>
            <a:picLocks noChangeAspect="1" noChangeArrowheads="1"/>
          </p:cNvPicPr>
          <p:nvPr/>
        </p:nvPicPr>
        <p:blipFill>
          <a:blip r:embed="rId3"/>
          <a:srcRect/>
          <a:stretch>
            <a:fillRect/>
          </a:stretch>
        </p:blipFill>
        <p:spPr bwMode="auto">
          <a:xfrm>
            <a:off x="4691857" y="357166"/>
            <a:ext cx="4452143" cy="607223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
          <p:cNvSpPr>
            <a:spLocks noChangeArrowheads="1"/>
          </p:cNvSpPr>
          <p:nvPr/>
        </p:nvSpPr>
        <p:spPr bwMode="auto">
          <a:xfrm>
            <a:off x="176246" y="764704"/>
            <a:ext cx="8715375" cy="4832092"/>
          </a:xfrm>
          <a:prstGeom prst="rect">
            <a:avLst/>
          </a:prstGeom>
          <a:noFill/>
          <a:ln w="9525">
            <a:noFill/>
            <a:miter lim="800000"/>
            <a:headEnd/>
            <a:tailEnd/>
          </a:ln>
          <a:effectLst/>
        </p:spPr>
        <p:txBody>
          <a:bodyPr wrap="square" anchor="ctr">
            <a:spAutoFit/>
          </a:bodyPr>
          <a:lstStyle/>
          <a:p>
            <a:pPr algn="just" eaLnBrk="0" hangingPunct="0">
              <a:defRPr/>
            </a:pPr>
            <a:r>
              <a:rPr lang="it-IT" sz="4000" i="1" dirty="0" smtClean="0">
                <a:latin typeface="+mn-lt"/>
                <a:ea typeface="Times New Roman" pitchFamily="18" charset="0"/>
                <a:cs typeface="Arial" pitchFamily="34" charset="0"/>
              </a:rPr>
              <a:t>Dal libro del </a:t>
            </a:r>
            <a:r>
              <a:rPr lang="it-IT" sz="4000" i="1" dirty="0" err="1">
                <a:latin typeface="+mn-lt"/>
                <a:ea typeface="Times New Roman" pitchFamily="18" charset="0"/>
                <a:cs typeface="Arial" pitchFamily="34" charset="0"/>
              </a:rPr>
              <a:t>Siracide</a:t>
            </a:r>
            <a:endParaRPr lang="it-IT" sz="4000" i="1" dirty="0" smtClean="0">
              <a:latin typeface="+mn-lt"/>
              <a:ea typeface="Times New Roman" pitchFamily="18" charset="0"/>
              <a:cs typeface="Arial" pitchFamily="34" charset="0"/>
            </a:endParaRPr>
          </a:p>
          <a:p>
            <a:pPr algn="just" eaLnBrk="0" hangingPunct="0">
              <a:defRPr/>
            </a:pPr>
            <a:endParaRPr lang="it-IT" sz="800" i="1" dirty="0">
              <a:latin typeface="+mn-lt"/>
              <a:ea typeface="Times New Roman" pitchFamily="18" charset="0"/>
              <a:cs typeface="Arial" pitchFamily="34" charset="0"/>
            </a:endParaRPr>
          </a:p>
          <a:p>
            <a:pPr eaLnBrk="0" hangingPunct="0">
              <a:defRPr/>
            </a:pPr>
            <a:endParaRPr lang="it-IT" sz="2000" dirty="0" smtClean="0">
              <a:latin typeface="+mn-lt"/>
              <a:ea typeface="Times New Roman" pitchFamily="18" charset="0"/>
              <a:cs typeface="Arial" pitchFamily="34" charset="0"/>
            </a:endParaRPr>
          </a:p>
          <a:p>
            <a:pPr eaLnBrk="0" hangingPunct="0">
              <a:defRPr/>
            </a:pPr>
            <a:r>
              <a:rPr lang="it-IT" sz="4000" dirty="0">
                <a:latin typeface="+mn-lt"/>
                <a:ea typeface="Times New Roman" pitchFamily="18" charset="0"/>
                <a:cs typeface="Arial" pitchFamily="34" charset="0"/>
              </a:rPr>
              <a:t>Rancore e ira sono cose orribili, e il </a:t>
            </a:r>
            <a:r>
              <a:rPr lang="it-IT" sz="4000" dirty="0" smtClean="0">
                <a:latin typeface="+mn-lt"/>
                <a:ea typeface="Times New Roman" pitchFamily="18" charset="0"/>
                <a:cs typeface="Arial" pitchFamily="34" charset="0"/>
              </a:rPr>
              <a:t>peccatore </a:t>
            </a:r>
            <a:r>
              <a:rPr lang="it-IT" sz="4000" dirty="0">
                <a:latin typeface="+mn-lt"/>
                <a:ea typeface="Times New Roman" pitchFamily="18" charset="0"/>
                <a:cs typeface="Arial" pitchFamily="34" charset="0"/>
              </a:rPr>
              <a:t>le porta dentro. Chi si vendica </a:t>
            </a:r>
            <a:r>
              <a:rPr lang="it-IT" sz="4000" dirty="0" smtClean="0">
                <a:latin typeface="+mn-lt"/>
                <a:ea typeface="Times New Roman" pitchFamily="18" charset="0"/>
                <a:cs typeface="Arial" pitchFamily="34" charset="0"/>
              </a:rPr>
              <a:t>subirà </a:t>
            </a:r>
            <a:r>
              <a:rPr lang="it-IT" sz="4000" dirty="0">
                <a:latin typeface="+mn-lt"/>
                <a:ea typeface="Times New Roman" pitchFamily="18" charset="0"/>
                <a:cs typeface="Arial" pitchFamily="34" charset="0"/>
              </a:rPr>
              <a:t>la vendetta del Signore, il quale tiene sempre presenti i suoi peccati. Perdona l’offesa al tuo prossimo e per la tua </a:t>
            </a:r>
            <a:r>
              <a:rPr lang="it-IT" sz="4000" dirty="0" smtClean="0">
                <a:latin typeface="+mn-lt"/>
                <a:ea typeface="Times New Roman" pitchFamily="18" charset="0"/>
                <a:cs typeface="Arial" pitchFamily="34" charset="0"/>
              </a:rPr>
              <a:t>preghiera </a:t>
            </a:r>
            <a:r>
              <a:rPr lang="it-IT" sz="4000" dirty="0">
                <a:latin typeface="+mn-lt"/>
                <a:ea typeface="Times New Roman" pitchFamily="18" charset="0"/>
                <a:cs typeface="Arial" pitchFamily="34" charset="0"/>
              </a:rPr>
              <a:t>ti saranno rimessi i peccati. </a:t>
            </a:r>
            <a:endParaRPr lang="it-IT" sz="4000" dirty="0" smtClean="0">
              <a:latin typeface="+mn-lt"/>
              <a:ea typeface="Times New Roman" pitchFamily="18"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0"/>
            <a:ext cx="8643998" cy="5016758"/>
          </a:xfrm>
          <a:prstGeom prst="rect">
            <a:avLst/>
          </a:prstGeom>
        </p:spPr>
        <p:txBody>
          <a:bodyPr wrap="square">
            <a:spAutoFit/>
          </a:bodyPr>
          <a:lstStyle/>
          <a:p>
            <a:pPr lvl="0" eaLnBrk="0" hangingPunct="0">
              <a:defRPr/>
            </a:pPr>
            <a:r>
              <a:rPr lang="it-IT" sz="4000" dirty="0">
                <a:solidFill>
                  <a:prstClr val="black"/>
                </a:solidFill>
                <a:latin typeface="Calibri"/>
                <a:ea typeface="Times New Roman" pitchFamily="18" charset="0"/>
                <a:cs typeface="Arial" pitchFamily="34" charset="0"/>
              </a:rPr>
              <a:t>Un uomo che resta in collera verso un altro uomo, come può chiedere la guarigione al Signore? Lui che non ha misericordia per l’uomo suo simile, come può supplicare per i propri peccati? Se lui, che è soltanto carne, conserva rancore, come può ottenere il perdono di Dio? Chi espierà per i suoi peccati?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643998" cy="5632311"/>
          </a:xfrm>
          <a:prstGeom prst="rect">
            <a:avLst/>
          </a:prstGeom>
        </p:spPr>
        <p:txBody>
          <a:bodyPr wrap="square">
            <a:spAutoFit/>
          </a:bodyPr>
          <a:lstStyle/>
          <a:p>
            <a:pPr lvl="0" eaLnBrk="0" hangingPunct="0">
              <a:defRPr/>
            </a:pPr>
            <a:r>
              <a:rPr lang="it-IT" sz="4000" dirty="0" err="1">
                <a:solidFill>
                  <a:prstClr val="black"/>
                </a:solidFill>
                <a:latin typeface="Calibri"/>
                <a:ea typeface="Times New Roman" pitchFamily="18" charset="0"/>
                <a:cs typeface="Arial" pitchFamily="34" charset="0"/>
              </a:rPr>
              <a:t>Ricòrdati</a:t>
            </a:r>
            <a:r>
              <a:rPr lang="it-IT" sz="4000" dirty="0">
                <a:solidFill>
                  <a:prstClr val="black"/>
                </a:solidFill>
                <a:latin typeface="Calibri"/>
                <a:ea typeface="Times New Roman" pitchFamily="18" charset="0"/>
                <a:cs typeface="Arial" pitchFamily="34" charset="0"/>
              </a:rPr>
              <a:t> della fine e smetti di odiare, della dissoluzione e della morte e resta fedele ai comandamenti. Ricorda i precetti e non odiare il prossimo, l’alleanza dell’Altissimo e dimentica gli errori altrui.</a:t>
            </a:r>
          </a:p>
          <a:p>
            <a:pPr lvl="0" algn="just" eaLnBrk="0" hangingPunct="0">
              <a:defRPr/>
            </a:pPr>
            <a:endParaRPr lang="it-IT" sz="4000" dirty="0" smtClean="0">
              <a:solidFill>
                <a:prstClr val="black"/>
              </a:solidFill>
              <a:latin typeface="Calibri"/>
              <a:ea typeface="Times New Roman" pitchFamily="18" charset="0"/>
              <a:cs typeface="Arial" pitchFamily="34" charset="0"/>
            </a:endParaRPr>
          </a:p>
          <a:p>
            <a:pPr lvl="0" algn="just" eaLnBrk="0" hangingPunct="0">
              <a:defRPr/>
            </a:pPr>
            <a:r>
              <a:rPr lang="it-IT" sz="4000" dirty="0" smtClean="0">
                <a:solidFill>
                  <a:prstClr val="black"/>
                </a:solidFill>
                <a:latin typeface="Calibri"/>
                <a:ea typeface="Times New Roman" pitchFamily="18" charset="0"/>
                <a:cs typeface="Arial" pitchFamily="34" charset="0"/>
              </a:rPr>
              <a:t>Parola di Dio.     </a:t>
            </a:r>
          </a:p>
          <a:p>
            <a:pPr lvl="0" algn="r" eaLnBrk="0" hangingPunct="0">
              <a:defRPr/>
            </a:pPr>
            <a:r>
              <a:rPr lang="it-IT" sz="4000" b="1" dirty="0" smtClean="0">
                <a:solidFill>
                  <a:prstClr val="black"/>
                </a:solidFill>
                <a:latin typeface="Calibri"/>
                <a:ea typeface="Times New Roman" pitchFamily="18" charset="0"/>
                <a:cs typeface="Arial" pitchFamily="34" charset="0"/>
              </a:rPr>
              <a:t>Rendiamo grazie a Dio.</a:t>
            </a:r>
            <a:r>
              <a:rPr lang="it-IT" sz="4000" dirty="0" smtClean="0">
                <a:solidFill>
                  <a:prstClr val="black"/>
                </a:solidFill>
                <a:latin typeface="Calibri"/>
                <a:ea typeface="Times New Roman" pitchFamily="18"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ede\Desktop\ti+lod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0" y="0"/>
            <a:ext cx="8537575" cy="109855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eaLnBrk="0" hangingPunct="0">
              <a:defRPr/>
            </a:pPr>
            <a:r>
              <a:rPr lang="ca-ES" sz="6600" b="1" i="1" dirty="0">
                <a:solidFill>
                  <a:schemeClr val="bg1"/>
                </a:solidFill>
                <a:latin typeface="Comic Sans MS" pitchFamily="66" charset="0"/>
                <a:cs typeface="+mn-cs"/>
              </a:rPr>
              <a:t> </a:t>
            </a:r>
            <a:r>
              <a:rPr lang="ca-ES" sz="6600" b="1" i="1" dirty="0">
                <a:solidFill>
                  <a:srgbClr val="FF0A1E"/>
                </a:solidFill>
                <a:latin typeface="Comic Sans MS" pitchFamily="66" charset="0"/>
                <a:cs typeface="+mn-cs"/>
              </a:rPr>
              <a:t>Salmo responsoriale</a:t>
            </a:r>
          </a:p>
        </p:txBody>
      </p:sp>
      <p:sp>
        <p:nvSpPr>
          <p:cNvPr id="11269" name="Rectangle 5"/>
          <p:cNvSpPr>
            <a:spLocks noChangeArrowheads="1"/>
          </p:cNvSpPr>
          <p:nvPr/>
        </p:nvSpPr>
        <p:spPr bwMode="auto">
          <a:xfrm>
            <a:off x="2357422" y="1071546"/>
            <a:ext cx="6572266" cy="1323439"/>
          </a:xfrm>
          <a:prstGeom prst="rect">
            <a:avLst/>
          </a:prstGeom>
          <a:solidFill>
            <a:schemeClr val="bg1">
              <a:alpha val="60000"/>
            </a:schemeClr>
          </a:solidFill>
          <a:ln w="9525">
            <a:solidFill>
              <a:schemeClr val="bg2"/>
            </a:solidFill>
            <a:miter lim="800000"/>
            <a:headEnd/>
            <a:tailEnd/>
          </a:ln>
          <a:effectLst/>
        </p:spPr>
        <p:txBody>
          <a:bodyPr wrap="square">
            <a:spAutoFit/>
          </a:bodyPr>
          <a:lstStyle/>
          <a:p>
            <a:pPr algn="r" eaLnBrk="0" hangingPunct="0">
              <a:defRPr/>
            </a:pPr>
            <a:r>
              <a:rPr lang="ca-ES" dirty="0" smtClean="0">
                <a:solidFill>
                  <a:sysClr val="windowText" lastClr="000000"/>
                </a:solidFill>
                <a:latin typeface="Times"/>
                <a:cs typeface="+mn-cs"/>
              </a:rPr>
              <a:t> </a:t>
            </a: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Il Signore è buono</a:t>
            </a:r>
          </a:p>
          <a:p>
            <a:pPr algn="r" eaLnBrk="0" hangingPunct="0">
              <a:defRPr/>
            </a:pP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e grande nell'amore.</a:t>
            </a:r>
          </a:p>
        </p:txBody>
      </p:sp>
      <p:sp>
        <p:nvSpPr>
          <p:cNvPr id="11270" name="Rectangle 6"/>
          <p:cNvSpPr>
            <a:spLocks noChangeArrowheads="1"/>
          </p:cNvSpPr>
          <p:nvPr/>
        </p:nvSpPr>
        <p:spPr bwMode="auto">
          <a:xfrm>
            <a:off x="214282" y="4357694"/>
            <a:ext cx="8643966" cy="2308324"/>
          </a:xfrm>
          <a:prstGeom prst="rect">
            <a:avLst/>
          </a:prstGeom>
          <a:solidFill>
            <a:srgbClr val="0000FF">
              <a:alpha val="50000"/>
            </a:srgbClr>
          </a:solidFill>
          <a:ln w="9525">
            <a:noFill/>
            <a:miter lim="800000"/>
            <a:headEnd/>
            <a:tailEnd/>
          </a:ln>
          <a:effectLst/>
        </p:spPr>
        <p:txBody>
          <a:bodyPr wrap="square">
            <a:spAutoFit/>
          </a:bodyPr>
          <a:lstStyle/>
          <a:p>
            <a:pPr eaLnBrk="0" hangingPunct="0">
              <a:defRPr/>
            </a:pPr>
            <a:r>
              <a:rPr lang="it-IT" sz="3600" b="1" i="1" dirty="0">
                <a:solidFill>
                  <a:schemeClr val="bg1"/>
                </a:solidFill>
                <a:effectLst>
                  <a:outerShdw blurRad="38100" dist="38100" dir="2700000" algn="tl">
                    <a:srgbClr val="000000"/>
                  </a:outerShdw>
                </a:effectLst>
                <a:latin typeface="Comic Sans MS" pitchFamily="66" charset="0"/>
                <a:cs typeface="+mn-cs"/>
              </a:rPr>
              <a:t>Benedici il Signore, anima mia, quanto è in me benedica il suo santo nome. </a:t>
            </a:r>
            <a:r>
              <a:rPr lang="it-IT" sz="3600" b="1" i="1" dirty="0" smtClean="0">
                <a:solidFill>
                  <a:schemeClr val="bg1"/>
                </a:solidFill>
                <a:effectLst>
                  <a:outerShdw blurRad="38100" dist="38100" dir="2700000" algn="tl">
                    <a:srgbClr val="000000"/>
                  </a:outerShdw>
                </a:effectLst>
                <a:latin typeface="Comic Sans MS" pitchFamily="66" charset="0"/>
                <a:cs typeface="+mn-cs"/>
              </a:rPr>
              <a:t>Benedici </a:t>
            </a:r>
            <a:r>
              <a:rPr lang="it-IT" sz="3600" b="1" i="1" dirty="0">
                <a:solidFill>
                  <a:schemeClr val="bg1"/>
                </a:solidFill>
                <a:effectLst>
                  <a:outerShdw blurRad="38100" dist="38100" dir="2700000" algn="tl">
                    <a:srgbClr val="000000"/>
                  </a:outerShdw>
                </a:effectLst>
                <a:latin typeface="Comic Sans MS" pitchFamily="66" charset="0"/>
                <a:cs typeface="+mn-cs"/>
              </a:rPr>
              <a:t>il Signore, anima mia, non </a:t>
            </a:r>
            <a:r>
              <a:rPr lang="it-IT" sz="3600" b="1" i="1" dirty="0" smtClean="0">
                <a:solidFill>
                  <a:schemeClr val="bg1"/>
                </a:solidFill>
                <a:effectLst>
                  <a:outerShdw blurRad="38100" dist="38100" dir="2700000" algn="tl">
                    <a:srgbClr val="000000"/>
                  </a:outerShdw>
                </a:effectLst>
                <a:latin typeface="Comic Sans MS" pitchFamily="66" charset="0"/>
                <a:cs typeface="+mn-cs"/>
              </a:rPr>
              <a:t>dimenticare </a:t>
            </a:r>
            <a:r>
              <a:rPr lang="it-IT" sz="3600" b="1" i="1" dirty="0">
                <a:solidFill>
                  <a:schemeClr val="bg1"/>
                </a:solidFill>
                <a:effectLst>
                  <a:outerShdw blurRad="38100" dist="38100" dir="2700000" algn="tl">
                    <a:srgbClr val="000000"/>
                  </a:outerShdw>
                </a:effectLst>
                <a:latin typeface="Comic Sans MS" pitchFamily="66" charset="0"/>
                <a:cs typeface="+mn-cs"/>
              </a:rPr>
              <a:t>tutti i suoi benefici. </a:t>
            </a:r>
            <a:endParaRPr lang="ca-ES" sz="3600" b="1" i="1" dirty="0">
              <a:solidFill>
                <a:schemeClr val="bg1"/>
              </a:solidFill>
              <a:effectLst>
                <a:outerShdw blurRad="38100" dist="38100" dir="2700000" algn="tl">
                  <a:srgbClr val="000000"/>
                </a:outerShdw>
              </a:effectLst>
              <a:latin typeface="Comic Sans MS" pitchFamily="66" charset="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ede\Desktop\gesu_perdon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9" name="Rettangolo 2"/>
          <p:cNvSpPr>
            <a:spLocks noChangeArrowheads="1"/>
          </p:cNvSpPr>
          <p:nvPr/>
        </p:nvSpPr>
        <p:spPr bwMode="auto">
          <a:xfrm>
            <a:off x="-23398" y="0"/>
            <a:ext cx="3875318" cy="6863417"/>
          </a:xfrm>
          <a:prstGeom prst="rect">
            <a:avLst/>
          </a:prstGeom>
          <a:solidFill>
            <a:srgbClr val="FFFFFF">
              <a:alpha val="69804"/>
            </a:srgbClr>
          </a:solidFill>
          <a:ln w="9525">
            <a:noFill/>
            <a:miter lim="800000"/>
            <a:headEnd/>
            <a:tailEnd/>
          </a:ln>
        </p:spPr>
        <p:txBody>
          <a:bodyPr wrap="square">
            <a:spAutoFit/>
          </a:bodyPr>
          <a:lstStyle/>
          <a:p>
            <a:pPr eaLnBrk="0" hangingPunct="0">
              <a:defRPr/>
            </a:pPr>
            <a:r>
              <a:rPr lang="it-IT" sz="4000" b="1" i="1" dirty="0">
                <a:solidFill>
                  <a:srgbClr val="FF0000"/>
                </a:solidFill>
                <a:effectLst>
                  <a:outerShdw blurRad="38100" dist="38100" dir="2700000" algn="tl">
                    <a:srgbClr val="000000">
                      <a:alpha val="43137"/>
                    </a:srgbClr>
                  </a:outerShdw>
                </a:effectLst>
                <a:latin typeface="Comic Sans MS" pitchFamily="66" charset="0"/>
                <a:cs typeface="+mn-cs"/>
              </a:rPr>
              <a:t>Egli perdona tutte le tue colpe, guarisce tutte le tue infermità, salva dalla fossa la tua vita, ti circonda di bontà e </a:t>
            </a:r>
            <a:r>
              <a:rPr lang="it-IT" sz="4000" b="1" i="1" dirty="0" smtClean="0">
                <a:solidFill>
                  <a:srgbClr val="FF0000"/>
                </a:solidFill>
                <a:effectLst>
                  <a:outerShdw blurRad="38100" dist="38100" dir="2700000" algn="tl">
                    <a:srgbClr val="000000">
                      <a:alpha val="43137"/>
                    </a:srgbClr>
                  </a:outerShdw>
                </a:effectLst>
                <a:latin typeface="Comic Sans MS" pitchFamily="66" charset="0"/>
                <a:cs typeface="+mn-cs"/>
              </a:rPr>
              <a:t>misericordia</a:t>
            </a:r>
            <a:r>
              <a:rPr lang="it-IT" sz="4000" b="1" i="1" dirty="0">
                <a:solidFill>
                  <a:srgbClr val="FF0000"/>
                </a:solidFill>
                <a:effectLst>
                  <a:outerShdw blurRad="38100" dist="38100" dir="2700000" algn="tl">
                    <a:srgbClr val="000000">
                      <a:alpha val="43137"/>
                    </a:srgbClr>
                  </a:outerShdw>
                </a:effectLst>
                <a:latin typeface="Comic Sans MS" pitchFamily="66" charset="0"/>
                <a:cs typeface="+mn-cs"/>
              </a:rPr>
              <a:t>.</a:t>
            </a:r>
          </a:p>
        </p:txBody>
      </p:sp>
      <p:sp>
        <p:nvSpPr>
          <p:cNvPr id="6" name="Rectangle 5"/>
          <p:cNvSpPr>
            <a:spLocks noChangeArrowheads="1"/>
          </p:cNvSpPr>
          <p:nvPr/>
        </p:nvSpPr>
        <p:spPr bwMode="auto">
          <a:xfrm>
            <a:off x="3851920" y="5417929"/>
            <a:ext cx="5321059" cy="1323439"/>
          </a:xfrm>
          <a:prstGeom prst="rect">
            <a:avLst/>
          </a:prstGeom>
          <a:solidFill>
            <a:schemeClr val="bg1">
              <a:alpha val="60000"/>
            </a:schemeClr>
          </a:solidFill>
          <a:ln w="9525">
            <a:solidFill>
              <a:schemeClr val="bg2"/>
            </a:solidFill>
            <a:miter lim="800000"/>
            <a:headEnd/>
            <a:tailEnd/>
          </a:ln>
          <a:effectLst/>
        </p:spPr>
        <p:txBody>
          <a:bodyPr wrap="square">
            <a:spAutoFit/>
          </a:bodyPr>
          <a:lstStyle/>
          <a:p>
            <a:pPr algn="r" eaLnBrk="0" hangingPunct="0">
              <a:defRPr/>
            </a:pPr>
            <a:r>
              <a:rPr lang="ca-ES" dirty="0" smtClean="0">
                <a:solidFill>
                  <a:sysClr val="windowText" lastClr="000000"/>
                </a:solidFill>
                <a:latin typeface="Times"/>
                <a:cs typeface="+mn-cs"/>
              </a:rPr>
              <a:t> </a:t>
            </a: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Il Signore è buono</a:t>
            </a:r>
          </a:p>
          <a:p>
            <a:pPr algn="r" eaLnBrk="0" hangingPunct="0">
              <a:defRPr/>
            </a:pP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e </a:t>
            </a:r>
            <a:r>
              <a:rPr lang="it-IT" sz="4000" b="1" i="1" dirty="0" smtClean="0">
                <a:solidFill>
                  <a:sysClr val="windowText" lastClr="000000"/>
                </a:solidFill>
                <a:effectLst>
                  <a:outerShdw blurRad="38100" dist="38100" dir="2700000" algn="tl">
                    <a:srgbClr val="000000">
                      <a:alpha val="43137"/>
                    </a:srgbClr>
                  </a:outerShdw>
                </a:effectLst>
                <a:latin typeface="Comic Sans MS" pitchFamily="66" charset="0"/>
                <a:cs typeface="+mn-cs"/>
              </a:rPr>
              <a:t>grande nell'amore</a:t>
            </a: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0" y="3013502"/>
            <a:ext cx="9143880" cy="923330"/>
          </a:xfrm>
          <a:prstGeom prst="rect">
            <a:avLst/>
          </a:prstGeom>
          <a:noFill/>
        </p:spPr>
        <p:txBody>
          <a:bodyPr wrap="square" lIns="91440" tIns="45720" rIns="91440" bIns="45720">
            <a:spAutoFit/>
          </a:bodyPr>
          <a:lstStyle/>
          <a:p>
            <a:pPr algn="ctr" fontAlgn="auto">
              <a:spcBef>
                <a:spcPts val="0"/>
              </a:spcBef>
              <a:spcAft>
                <a:spcPts val="0"/>
              </a:spcAft>
            </a:pPr>
            <a:r>
              <a:rPr lang="it-IT" sz="54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TE AL </a:t>
            </a: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CENTRO DEL MIO CUORE </a:t>
            </a:r>
          </a:p>
        </p:txBody>
      </p:sp>
    </p:spTree>
    <p:extLst>
      <p:ext uri="{BB962C8B-B14F-4D97-AF65-F5344CB8AC3E}">
        <p14:creationId xmlns:p14="http://schemas.microsoft.com/office/powerpoint/2010/main" val="258695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ede\Desktop\viewtrack5kv4.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08520" y="-24495"/>
            <a:ext cx="9252520" cy="6882495"/>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4"/>
          <p:cNvSpPr>
            <a:spLocks noChangeArrowheads="1"/>
          </p:cNvSpPr>
          <p:nvPr/>
        </p:nvSpPr>
        <p:spPr bwMode="auto">
          <a:xfrm>
            <a:off x="285689" y="404664"/>
            <a:ext cx="8858311" cy="3170099"/>
          </a:xfrm>
          <a:prstGeom prst="rect">
            <a:avLst/>
          </a:prstGeom>
          <a:solidFill>
            <a:srgbClr val="FFFFFF">
              <a:alpha val="69803"/>
            </a:srgbClr>
          </a:solidFill>
          <a:ln w="9525">
            <a:noFill/>
            <a:miter lim="800000"/>
            <a:headEnd/>
            <a:tailEnd/>
          </a:ln>
        </p:spPr>
        <p:txBody>
          <a:bodyPr wrap="square">
            <a:spAutoFit/>
          </a:bodyPr>
          <a:lstStyle/>
          <a:p>
            <a:pPr eaLnBrk="0" hangingPunct="0"/>
            <a:r>
              <a:rPr lang="it-IT" sz="4000" b="1" i="1" dirty="0">
                <a:latin typeface="Comic Sans MS" pitchFamily="66" charset="0"/>
              </a:rPr>
              <a:t>Non è in lite per sempre, non rimane </a:t>
            </a:r>
            <a:r>
              <a:rPr lang="it-IT" sz="4000" b="1" i="1" dirty="0" smtClean="0">
                <a:latin typeface="Comic Sans MS" pitchFamily="66" charset="0"/>
              </a:rPr>
              <a:t>adirato </a:t>
            </a:r>
            <a:r>
              <a:rPr lang="it-IT" sz="4000" b="1" i="1" dirty="0">
                <a:latin typeface="Comic Sans MS" pitchFamily="66" charset="0"/>
              </a:rPr>
              <a:t>in eterno. Non ci tratta secondo i </a:t>
            </a:r>
            <a:r>
              <a:rPr lang="it-IT" sz="4000" b="1" i="1" dirty="0" smtClean="0">
                <a:latin typeface="Comic Sans MS" pitchFamily="66" charset="0"/>
              </a:rPr>
              <a:t>nostri </a:t>
            </a:r>
            <a:r>
              <a:rPr lang="it-IT" sz="4000" b="1" i="1" dirty="0">
                <a:latin typeface="Comic Sans MS" pitchFamily="66" charset="0"/>
              </a:rPr>
              <a:t>peccati e non ci ripaga secondo le </a:t>
            </a:r>
            <a:r>
              <a:rPr lang="it-IT" sz="4000" b="1" i="1" dirty="0" smtClean="0">
                <a:latin typeface="Comic Sans MS" pitchFamily="66" charset="0"/>
              </a:rPr>
              <a:t>nostre </a:t>
            </a:r>
            <a:r>
              <a:rPr lang="it-IT" sz="4000" b="1" i="1" dirty="0">
                <a:latin typeface="Comic Sans MS" pitchFamily="66" charset="0"/>
              </a:rPr>
              <a:t>colpe. </a:t>
            </a:r>
            <a:endParaRPr lang="ca-ES" sz="4000" b="1" i="1" dirty="0">
              <a:latin typeface="Comic Sans MS" pitchFamily="66" charset="0"/>
            </a:endParaRPr>
          </a:p>
        </p:txBody>
      </p:sp>
      <p:sp>
        <p:nvSpPr>
          <p:cNvPr id="5" name="Rectangle 5"/>
          <p:cNvSpPr>
            <a:spLocks noChangeArrowheads="1"/>
          </p:cNvSpPr>
          <p:nvPr/>
        </p:nvSpPr>
        <p:spPr bwMode="auto">
          <a:xfrm>
            <a:off x="2383391" y="4125806"/>
            <a:ext cx="6572266" cy="1323439"/>
          </a:xfrm>
          <a:prstGeom prst="rect">
            <a:avLst/>
          </a:prstGeom>
          <a:solidFill>
            <a:schemeClr val="bg1">
              <a:alpha val="60000"/>
            </a:schemeClr>
          </a:solidFill>
          <a:ln w="9525">
            <a:solidFill>
              <a:schemeClr val="bg2"/>
            </a:solidFill>
            <a:miter lim="800000"/>
            <a:headEnd/>
            <a:tailEnd/>
          </a:ln>
          <a:effectLst/>
        </p:spPr>
        <p:txBody>
          <a:bodyPr wrap="square">
            <a:spAutoFit/>
          </a:bodyPr>
          <a:lstStyle/>
          <a:p>
            <a:pPr algn="r" eaLnBrk="0" hangingPunct="0">
              <a:defRPr/>
            </a:pPr>
            <a:r>
              <a:rPr lang="ca-ES" dirty="0" smtClean="0">
                <a:solidFill>
                  <a:sysClr val="windowText" lastClr="000000"/>
                </a:solidFill>
                <a:latin typeface="Times"/>
                <a:cs typeface="+mn-cs"/>
              </a:rPr>
              <a:t> </a:t>
            </a: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Il Signore è buono</a:t>
            </a:r>
          </a:p>
          <a:p>
            <a:pPr algn="r" eaLnBrk="0" hangingPunct="0">
              <a:defRPr/>
            </a:pP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e grande nell'amore.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ede\Desktop\mercyfull-of-go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4"/>
          <p:cNvSpPr>
            <a:spLocks noChangeArrowheads="1"/>
          </p:cNvSpPr>
          <p:nvPr/>
        </p:nvSpPr>
        <p:spPr bwMode="auto">
          <a:xfrm>
            <a:off x="285689" y="404664"/>
            <a:ext cx="8858311" cy="3785652"/>
          </a:xfrm>
          <a:prstGeom prst="rect">
            <a:avLst/>
          </a:prstGeom>
          <a:solidFill>
            <a:srgbClr val="FFFFFF">
              <a:alpha val="69803"/>
            </a:srgbClr>
          </a:solidFill>
          <a:ln w="9525">
            <a:noFill/>
            <a:miter lim="800000"/>
            <a:headEnd/>
            <a:tailEnd/>
          </a:ln>
        </p:spPr>
        <p:txBody>
          <a:bodyPr wrap="square">
            <a:spAutoFit/>
          </a:bodyPr>
          <a:lstStyle/>
          <a:p>
            <a:pPr eaLnBrk="0" hangingPunct="0"/>
            <a:r>
              <a:rPr lang="it-IT" sz="4000" b="1" i="1" dirty="0">
                <a:latin typeface="Comic Sans MS" pitchFamily="66" charset="0"/>
              </a:rPr>
              <a:t>Perché quanto il cielo è alto sulla terra, così la sua misericordia è potente su quelli che lo temono; quanto dista l’oriente dall’occidente, così egli allontana da noi le nostre colpe.</a:t>
            </a:r>
            <a:endParaRPr lang="ca-ES" sz="4000" b="1" i="1" dirty="0">
              <a:latin typeface="Comic Sans MS" pitchFamily="66" charset="0"/>
            </a:endParaRPr>
          </a:p>
        </p:txBody>
      </p:sp>
      <p:sp>
        <p:nvSpPr>
          <p:cNvPr id="5" name="Rectangle 5"/>
          <p:cNvSpPr>
            <a:spLocks noChangeArrowheads="1"/>
          </p:cNvSpPr>
          <p:nvPr/>
        </p:nvSpPr>
        <p:spPr bwMode="auto">
          <a:xfrm>
            <a:off x="2357422" y="4797152"/>
            <a:ext cx="6572266" cy="1323439"/>
          </a:xfrm>
          <a:prstGeom prst="rect">
            <a:avLst/>
          </a:prstGeom>
          <a:solidFill>
            <a:schemeClr val="bg1">
              <a:alpha val="60000"/>
            </a:schemeClr>
          </a:solidFill>
          <a:ln w="9525">
            <a:solidFill>
              <a:schemeClr val="bg2"/>
            </a:solidFill>
            <a:miter lim="800000"/>
            <a:headEnd/>
            <a:tailEnd/>
          </a:ln>
          <a:effectLst/>
        </p:spPr>
        <p:txBody>
          <a:bodyPr wrap="square">
            <a:spAutoFit/>
          </a:bodyPr>
          <a:lstStyle/>
          <a:p>
            <a:pPr algn="r" eaLnBrk="0" hangingPunct="0">
              <a:defRPr/>
            </a:pPr>
            <a:r>
              <a:rPr lang="ca-ES" dirty="0" smtClean="0">
                <a:solidFill>
                  <a:sysClr val="windowText" lastClr="000000"/>
                </a:solidFill>
                <a:latin typeface="Times"/>
                <a:cs typeface="+mn-cs"/>
              </a:rPr>
              <a:t> </a:t>
            </a: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Il Signore è buono</a:t>
            </a:r>
          </a:p>
          <a:p>
            <a:pPr algn="r" eaLnBrk="0" hangingPunct="0">
              <a:defRPr/>
            </a:pPr>
            <a:r>
              <a:rPr lang="it-IT" sz="4000" b="1" i="1" dirty="0">
                <a:solidFill>
                  <a:sysClr val="windowText" lastClr="000000"/>
                </a:solidFill>
                <a:effectLst>
                  <a:outerShdw blurRad="38100" dist="38100" dir="2700000" algn="tl">
                    <a:srgbClr val="000000">
                      <a:alpha val="43137"/>
                    </a:srgbClr>
                  </a:outerShdw>
                </a:effectLst>
                <a:latin typeface="Comic Sans MS" pitchFamily="66" charset="0"/>
                <a:cs typeface="+mn-cs"/>
              </a:rPr>
              <a:t>e grande nell'amore.</a:t>
            </a:r>
          </a:p>
        </p:txBody>
      </p:sp>
    </p:spTree>
    <p:extLst>
      <p:ext uri="{BB962C8B-B14F-4D97-AF65-F5344CB8AC3E}">
        <p14:creationId xmlns:p14="http://schemas.microsoft.com/office/powerpoint/2010/main" val="390556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0" y="-57174"/>
            <a:ext cx="9144000" cy="6915174"/>
          </a:xfrm>
          <a:prstGeom prst="rect">
            <a:avLst/>
          </a:prstGeom>
          <a:noFill/>
          <a:ln w="9525">
            <a:noFill/>
            <a:miter lim="800000"/>
            <a:headEnd/>
            <a:tailEnd/>
          </a:ln>
        </p:spPr>
      </p:pic>
      <p:sp>
        <p:nvSpPr>
          <p:cNvPr id="4100" name="Rectangle 4"/>
          <p:cNvSpPr>
            <a:spLocks noChangeArrowheads="1"/>
          </p:cNvSpPr>
          <p:nvPr/>
        </p:nvSpPr>
        <p:spPr bwMode="auto">
          <a:xfrm>
            <a:off x="428596" y="4071942"/>
            <a:ext cx="7786742" cy="2554545"/>
          </a:xfrm>
          <a:prstGeom prst="rect">
            <a:avLst/>
          </a:prstGeom>
          <a:solidFill>
            <a:srgbClr val="008000"/>
          </a:solidFill>
          <a:ln w="9525">
            <a:noFill/>
            <a:miter lim="800000"/>
            <a:headEnd/>
            <a:tailEnd/>
          </a:ln>
          <a:effectLst/>
        </p:spPr>
        <p:txBody>
          <a:bodyPr wrap="square">
            <a:spAutoFit/>
          </a:bodyPr>
          <a:lstStyle/>
          <a:p>
            <a:pPr eaLnBrk="0" fontAlgn="auto" hangingPunct="0">
              <a:spcBef>
                <a:spcPts val="0"/>
              </a:spcBef>
              <a:spcAft>
                <a:spcPts val="0"/>
              </a:spcAft>
              <a:defRPr/>
            </a:pPr>
            <a:r>
              <a:rPr lang="it-IT" sz="4000" b="1" i="1" dirty="0">
                <a:solidFill>
                  <a:schemeClr val="bg1"/>
                </a:solidFill>
                <a:effectLst>
                  <a:outerShdw blurRad="38100" dist="38100" dir="2700000" algn="tl">
                    <a:srgbClr val="000000"/>
                  </a:outerShdw>
                </a:effectLst>
                <a:latin typeface="Comic Sans MS" pitchFamily="66" charset="0"/>
                <a:cs typeface="+mn-cs"/>
              </a:rPr>
              <a:t>Vi do un comandamento nuovo, dice il Signore: come io ho amato voi, così amatevi anche voi gli uni gli altri.</a:t>
            </a:r>
            <a:endParaRPr lang="it-IT" sz="4000" b="1" i="1" dirty="0" smtClean="0">
              <a:solidFill>
                <a:schemeClr val="bg1"/>
              </a:solidFill>
              <a:effectLst>
                <a:outerShdw blurRad="38100" dist="38100" dir="2700000" algn="tl">
                  <a:srgbClr val="000000"/>
                </a:outerShdw>
              </a:effectLst>
              <a:latin typeface="Comic Sans MS" pitchFamily="66" charset="0"/>
              <a:cs typeface="+mn-cs"/>
            </a:endParaRPr>
          </a:p>
        </p:txBody>
      </p:sp>
      <p:sp>
        <p:nvSpPr>
          <p:cNvPr id="4" name="WordArt 4"/>
          <p:cNvSpPr>
            <a:spLocks noChangeArrowheads="1" noChangeShapeType="1" noTextEdit="1"/>
          </p:cNvSpPr>
          <p:nvPr/>
        </p:nvSpPr>
        <p:spPr bwMode="auto">
          <a:xfrm>
            <a:off x="285750" y="214313"/>
            <a:ext cx="4267200" cy="2362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it-IT" sz="3600" kern="10">
                <a:ln w="9525">
                  <a:round/>
                  <a:headEnd/>
                  <a:tailEnd/>
                </a:ln>
                <a:gradFill rotWithShape="1">
                  <a:gsLst>
                    <a:gs pos="0">
                      <a:srgbClr val="FFE701"/>
                    </a:gs>
                    <a:gs pos="100000">
                      <a:srgbClr val="FE3E02"/>
                    </a:gs>
                  </a:gsLst>
                  <a:lin ang="5400000" scaled="1"/>
                </a:gradFill>
                <a:latin typeface="Impact"/>
              </a:rPr>
              <a:t>Alleluia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autoUpdateAnimBg="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ttangolo 1"/>
          <p:cNvSpPr>
            <a:spLocks noChangeArrowheads="1"/>
          </p:cNvSpPr>
          <p:nvPr/>
        </p:nvSpPr>
        <p:spPr bwMode="auto">
          <a:xfrm>
            <a:off x="3929063" y="1071563"/>
            <a:ext cx="4929187" cy="3786187"/>
          </a:xfrm>
          <a:prstGeom prst="rect">
            <a:avLst/>
          </a:prstGeom>
          <a:noFill/>
          <a:ln w="9525">
            <a:noFill/>
            <a:miter lim="800000"/>
            <a:headEnd/>
            <a:tailEnd/>
          </a:ln>
        </p:spPr>
        <p:txBody>
          <a:bodyPr>
            <a:spAutoFit/>
          </a:bodyPr>
          <a:lstStyle/>
          <a:p>
            <a:pPr eaLnBrk="0" hangingPunct="0"/>
            <a:r>
              <a:rPr lang="it-IT" sz="4000" dirty="0">
                <a:solidFill>
                  <a:srgbClr val="000000"/>
                </a:solidFill>
                <a:latin typeface="Calibri" pitchFamily="34" charset="0"/>
              </a:rPr>
              <a:t>Il Signore sia con voi.</a:t>
            </a:r>
          </a:p>
          <a:p>
            <a:pPr eaLnBrk="0" hangingPunct="0"/>
            <a:r>
              <a:rPr lang="it-IT" sz="4000" b="1" dirty="0">
                <a:solidFill>
                  <a:srgbClr val="000000"/>
                </a:solidFill>
                <a:latin typeface="Calibri" pitchFamily="34" charset="0"/>
              </a:rPr>
              <a:t>E con il tuo spirito.</a:t>
            </a:r>
          </a:p>
          <a:p>
            <a:pPr eaLnBrk="0" hangingPunct="0"/>
            <a:endParaRPr lang="it-IT" sz="4000" b="1" dirty="0">
              <a:solidFill>
                <a:srgbClr val="000000"/>
              </a:solidFill>
              <a:latin typeface="Calibri" pitchFamily="34" charset="0"/>
            </a:endParaRPr>
          </a:p>
          <a:p>
            <a:pPr eaLnBrk="0" hangingPunct="0"/>
            <a:r>
              <a:rPr lang="it-IT" sz="4000" dirty="0">
                <a:solidFill>
                  <a:srgbClr val="000000"/>
                </a:solidFill>
                <a:latin typeface="Calibri" pitchFamily="34" charset="0"/>
              </a:rPr>
              <a:t>Dal Vangelo </a:t>
            </a:r>
          </a:p>
          <a:p>
            <a:pPr eaLnBrk="0" hangingPunct="0"/>
            <a:r>
              <a:rPr lang="it-IT" sz="4000" dirty="0">
                <a:solidFill>
                  <a:srgbClr val="000000"/>
                </a:solidFill>
                <a:latin typeface="Calibri" pitchFamily="34" charset="0"/>
              </a:rPr>
              <a:t>secondo </a:t>
            </a:r>
            <a:r>
              <a:rPr lang="it-IT" sz="4000" dirty="0" smtClean="0">
                <a:solidFill>
                  <a:srgbClr val="000000"/>
                </a:solidFill>
                <a:latin typeface="Calibri" pitchFamily="34" charset="0"/>
              </a:rPr>
              <a:t>Matteo.</a:t>
            </a:r>
            <a:endParaRPr lang="it-IT" sz="4000" dirty="0">
              <a:solidFill>
                <a:srgbClr val="000000"/>
              </a:solidFill>
              <a:latin typeface="Calibri" pitchFamily="34" charset="0"/>
            </a:endParaRPr>
          </a:p>
          <a:p>
            <a:pPr eaLnBrk="0" hangingPunct="0"/>
            <a:r>
              <a:rPr lang="it-IT" sz="4000" b="1" dirty="0">
                <a:solidFill>
                  <a:srgbClr val="000000"/>
                </a:solidFill>
                <a:latin typeface="Calibri" pitchFamily="34" charset="0"/>
              </a:rPr>
              <a:t>Gloria a te, o Signore. </a:t>
            </a:r>
            <a:endParaRPr lang="it-IT" sz="4000" dirty="0">
              <a:solidFill>
                <a:srgbClr val="000000"/>
              </a:solidFill>
              <a:latin typeface="Calibri" pitchFamily="34" charset="0"/>
            </a:endParaRPr>
          </a:p>
        </p:txBody>
      </p:sp>
      <p:pic>
        <p:nvPicPr>
          <p:cNvPr id="95235" name="Picture 4" descr="C:\Users\Fede\Desktop\22100AA.JPG"/>
          <p:cNvPicPr>
            <a:picLocks noChangeAspect="1" noChangeArrowheads="1"/>
          </p:cNvPicPr>
          <p:nvPr/>
        </p:nvPicPr>
        <p:blipFill>
          <a:blip r:embed="rId2"/>
          <a:srcRect/>
          <a:stretch>
            <a:fillRect/>
          </a:stretch>
        </p:blipFill>
        <p:spPr bwMode="auto">
          <a:xfrm>
            <a:off x="428625" y="642938"/>
            <a:ext cx="2794000" cy="5308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8"/>
            <a:ext cx="8640960" cy="4401205"/>
          </a:xfrm>
          <a:prstGeom prst="rect">
            <a:avLst/>
          </a:prstGeom>
        </p:spPr>
        <p:txBody>
          <a:bodyPr wrap="square">
            <a:spAutoFit/>
          </a:bodyPr>
          <a:lstStyle/>
          <a:p>
            <a:r>
              <a:rPr lang="it-IT" sz="4000" dirty="0">
                <a:latin typeface="Arial" pitchFamily="34" charset="0"/>
                <a:cs typeface="Arial" pitchFamily="34" charset="0"/>
              </a:rPr>
              <a:t>In quel tempo, Pietro si avvicinò a Gesù e gli disse: «Signore, se il mio fratello commette colpe contro di me, quante volte dovrò perdonargli? Fino a sette volte?». E Gesù gli rispose: «Non ti dico fino a sette volte, ma fino a settanta volte sette</a:t>
            </a:r>
            <a:r>
              <a:rPr lang="it-IT" sz="4000" dirty="0" smtClean="0">
                <a:latin typeface="Arial" pitchFamily="34" charset="0"/>
                <a:cs typeface="Arial" pitchFamily="34" charset="0"/>
              </a:rPr>
              <a:t>.</a:t>
            </a:r>
            <a:endParaRPr lang="it-IT" sz="4000" dirty="0">
              <a:latin typeface="Arial" pitchFamily="34" charset="0"/>
              <a:cs typeface="Arial" pitchFamily="34" charset="0"/>
            </a:endParaRPr>
          </a:p>
        </p:txBody>
      </p:sp>
    </p:spTree>
    <p:extLst>
      <p:ext uri="{BB962C8B-B14F-4D97-AF65-F5344CB8AC3E}">
        <p14:creationId xmlns:p14="http://schemas.microsoft.com/office/powerpoint/2010/main" val="1299982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640960" cy="4154984"/>
          </a:xfrm>
          <a:prstGeom prst="rect">
            <a:avLst/>
          </a:prstGeom>
        </p:spPr>
        <p:txBody>
          <a:bodyPr wrap="square">
            <a:spAutoFit/>
          </a:bodyPr>
          <a:lstStyle/>
          <a:p>
            <a:endParaRPr lang="it-IT" dirty="0"/>
          </a:p>
          <a:p>
            <a:r>
              <a:rPr lang="it-IT" sz="4000" dirty="0">
                <a:latin typeface="Arial" pitchFamily="34" charset="0"/>
                <a:cs typeface="Arial" pitchFamily="34" charset="0"/>
              </a:rPr>
              <a:t>Per questo, il regno dei cieli è simile a un re che volle regolare i conti con i suoi servi. Aveva cominciato a regolare i conti, quando gli fu presentato un tale che gli doveva diecimila talenti. </a:t>
            </a:r>
          </a:p>
        </p:txBody>
      </p:sp>
    </p:spTree>
    <p:extLst>
      <p:ext uri="{BB962C8B-B14F-4D97-AF65-F5344CB8AC3E}">
        <p14:creationId xmlns:p14="http://schemas.microsoft.com/office/powerpoint/2010/main" val="388037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980728"/>
            <a:ext cx="7758608" cy="5016758"/>
          </a:xfrm>
          <a:prstGeom prst="rect">
            <a:avLst/>
          </a:prstGeom>
        </p:spPr>
        <p:txBody>
          <a:bodyPr wrap="square">
            <a:spAutoFit/>
          </a:bodyPr>
          <a:lstStyle/>
          <a:p>
            <a:r>
              <a:rPr lang="it-IT" sz="4000" dirty="0">
                <a:latin typeface="Arial" pitchFamily="34" charset="0"/>
                <a:cs typeface="Arial" pitchFamily="34" charset="0"/>
              </a:rPr>
              <a:t>Poiché costui non era in grado di restituire, il padrone ordinò che fosse venduto lui con la moglie, i figli e quanto possedeva, e così saldasse il debito. Allora il servo, prostrato a terra, lo supplicava dicendo: “Abbi pazienza con me e ti restituirò ogni </a:t>
            </a:r>
            <a:r>
              <a:rPr lang="it-IT" sz="4000" dirty="0" smtClean="0">
                <a:latin typeface="Arial" pitchFamily="34" charset="0"/>
                <a:cs typeface="Arial" pitchFamily="34" charset="0"/>
              </a:rPr>
              <a:t>cosa”. </a:t>
            </a:r>
            <a:endParaRPr lang="it-IT" sz="4000" dirty="0">
              <a:latin typeface="Arial" pitchFamily="34" charset="0"/>
              <a:cs typeface="Arial" pitchFamily="34" charset="0"/>
            </a:endParaRPr>
          </a:p>
        </p:txBody>
      </p:sp>
    </p:spTree>
    <p:extLst>
      <p:ext uri="{BB962C8B-B14F-4D97-AF65-F5344CB8AC3E}">
        <p14:creationId xmlns:p14="http://schemas.microsoft.com/office/powerpoint/2010/main" val="315063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764704"/>
            <a:ext cx="7848872" cy="5632311"/>
          </a:xfrm>
          <a:prstGeom prst="rect">
            <a:avLst/>
          </a:prstGeom>
        </p:spPr>
        <p:txBody>
          <a:bodyPr wrap="square">
            <a:spAutoFit/>
          </a:bodyPr>
          <a:lstStyle/>
          <a:p>
            <a:r>
              <a:rPr lang="it-IT" sz="4000" dirty="0" smtClean="0">
                <a:latin typeface="Arial" pitchFamily="34" charset="0"/>
                <a:cs typeface="Arial" pitchFamily="34" charset="0"/>
              </a:rPr>
              <a:t>Il </a:t>
            </a:r>
            <a:r>
              <a:rPr lang="it-IT" sz="4000" dirty="0">
                <a:latin typeface="Arial" pitchFamily="34" charset="0"/>
                <a:cs typeface="Arial" pitchFamily="34" charset="0"/>
              </a:rPr>
              <a:t>padrone ebbe compassione di quel servo, lo lasciò andare e gli condonò il debito. </a:t>
            </a:r>
          </a:p>
          <a:p>
            <a:r>
              <a:rPr lang="it-IT" sz="4000" dirty="0">
                <a:latin typeface="Arial" pitchFamily="34" charset="0"/>
                <a:cs typeface="Arial" pitchFamily="34" charset="0"/>
              </a:rPr>
              <a:t>Appena uscito, quel servo trovò uno dei suoi compagni, che gli doveva cento denari. Lo prese per il collo e lo soffocava, dicendo: “Restituisci quello che devi!”. </a:t>
            </a:r>
          </a:p>
        </p:txBody>
      </p:sp>
    </p:spTree>
    <p:extLst>
      <p:ext uri="{BB962C8B-B14F-4D97-AF65-F5344CB8AC3E}">
        <p14:creationId xmlns:p14="http://schemas.microsoft.com/office/powerpoint/2010/main" val="172575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76672"/>
            <a:ext cx="8424936" cy="6247864"/>
          </a:xfrm>
          <a:prstGeom prst="rect">
            <a:avLst/>
          </a:prstGeom>
        </p:spPr>
        <p:txBody>
          <a:bodyPr wrap="square">
            <a:spAutoFit/>
          </a:bodyPr>
          <a:lstStyle/>
          <a:p>
            <a:pPr algn="just"/>
            <a:r>
              <a:rPr lang="it-IT" sz="4000" dirty="0">
                <a:latin typeface="Arial" pitchFamily="34" charset="0"/>
                <a:cs typeface="Arial" pitchFamily="34" charset="0"/>
              </a:rPr>
              <a:t>Il suo compagno, prostrato a terra, lo pregava dicendo: “Abbi pazienza con me e ti restituirò”. Ma egli non volle, andò e lo fece gettare in prigione, fino a che non avesse pagato il debito. Visto quello che accadeva, i suoi compagni furono molto dispiaciuti e andarono a riferire al loro padrone tutto l’accaduto. </a:t>
            </a:r>
          </a:p>
        </p:txBody>
      </p:sp>
    </p:spTree>
    <p:extLst>
      <p:ext uri="{BB962C8B-B14F-4D97-AF65-F5344CB8AC3E}">
        <p14:creationId xmlns:p14="http://schemas.microsoft.com/office/powerpoint/2010/main" val="300215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48680"/>
            <a:ext cx="8568952" cy="4401205"/>
          </a:xfrm>
          <a:prstGeom prst="rect">
            <a:avLst/>
          </a:prstGeom>
        </p:spPr>
        <p:txBody>
          <a:bodyPr wrap="square">
            <a:spAutoFit/>
          </a:bodyPr>
          <a:lstStyle/>
          <a:p>
            <a:r>
              <a:rPr lang="it-IT" sz="4000" dirty="0">
                <a:latin typeface="Arial" pitchFamily="34" charset="0"/>
                <a:cs typeface="Arial" pitchFamily="34" charset="0"/>
              </a:rPr>
              <a:t>Allora il padrone fece chiamare quell’uomo e gli disse: “Servo malvagio, io ti ho condonato tutto quel debito perché tu mi hai pregato. Non dovevi anche tu aver pietà del tuo compagno, così come io ho avuto pietà di te?”. </a:t>
            </a:r>
          </a:p>
        </p:txBody>
      </p:sp>
    </p:spTree>
    <p:extLst>
      <p:ext uri="{BB962C8B-B14F-4D97-AF65-F5344CB8AC3E}">
        <p14:creationId xmlns:p14="http://schemas.microsoft.com/office/powerpoint/2010/main" val="1733168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ede\Desktop\eucarist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7" y="-1"/>
            <a:ext cx="5148064" cy="686478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2008" y="0"/>
            <a:ext cx="5148064" cy="6863417"/>
          </a:xfrm>
          <a:prstGeom prst="rect">
            <a:avLst/>
          </a:prstGeom>
          <a:solidFill>
            <a:srgbClr val="FFFFFF">
              <a:alpha val="69804"/>
            </a:srgbClr>
          </a:solidFill>
        </p:spPr>
        <p:txBody>
          <a:bodyPr wrap="square">
            <a:spAutoFit/>
          </a:bodyPr>
          <a:lstStyle/>
          <a:p>
            <a:pPr fontAlgn="auto">
              <a:spcBef>
                <a:spcPts val="0"/>
              </a:spcBef>
              <a:spcAft>
                <a:spcPts val="0"/>
              </a:spcAft>
            </a:pPr>
            <a:r>
              <a:rPr lang="it-IT" sz="4000" dirty="0">
                <a:solidFill>
                  <a:prstClr val="black"/>
                </a:solidFill>
                <a:latin typeface="Trebuchet MS"/>
                <a:cs typeface="+mn-cs"/>
              </a:rPr>
              <a:t>Ho bisogno di incontrarti nel mio cuore,</a:t>
            </a:r>
          </a:p>
          <a:p>
            <a:pPr fontAlgn="auto">
              <a:spcBef>
                <a:spcPts val="0"/>
              </a:spcBef>
              <a:spcAft>
                <a:spcPts val="0"/>
              </a:spcAft>
            </a:pPr>
            <a:r>
              <a:rPr lang="it-IT" sz="4000" dirty="0">
                <a:solidFill>
                  <a:prstClr val="black"/>
                </a:solidFill>
                <a:latin typeface="Trebuchet MS"/>
                <a:cs typeface="+mn-cs"/>
              </a:rPr>
              <a:t>di trovare Te, di stare insieme a Te:</a:t>
            </a:r>
          </a:p>
          <a:p>
            <a:pPr fontAlgn="auto">
              <a:spcBef>
                <a:spcPts val="0"/>
              </a:spcBef>
              <a:spcAft>
                <a:spcPts val="0"/>
              </a:spcAft>
            </a:pPr>
            <a:r>
              <a:rPr lang="it-IT" sz="4000" dirty="0">
                <a:solidFill>
                  <a:prstClr val="black"/>
                </a:solidFill>
                <a:latin typeface="Trebuchet MS"/>
                <a:cs typeface="+mn-cs"/>
              </a:rPr>
              <a:t>unico riferimento del mio andare,</a:t>
            </a:r>
          </a:p>
          <a:p>
            <a:pPr fontAlgn="auto">
              <a:spcBef>
                <a:spcPts val="0"/>
              </a:spcBef>
              <a:spcAft>
                <a:spcPts val="0"/>
              </a:spcAft>
            </a:pPr>
            <a:r>
              <a:rPr lang="it-IT" sz="4000" dirty="0">
                <a:solidFill>
                  <a:prstClr val="black"/>
                </a:solidFill>
                <a:latin typeface="Trebuchet MS"/>
                <a:cs typeface="+mn-cs"/>
              </a:rPr>
              <a:t>unica ragione Tu, unico sostegno Tu.</a:t>
            </a:r>
          </a:p>
          <a:p>
            <a:pPr fontAlgn="auto">
              <a:spcBef>
                <a:spcPts val="0"/>
              </a:spcBef>
              <a:spcAft>
                <a:spcPts val="0"/>
              </a:spcAft>
            </a:pPr>
            <a:r>
              <a:rPr lang="it-IT" sz="4000" dirty="0">
                <a:solidFill>
                  <a:prstClr val="black"/>
                </a:solidFill>
                <a:latin typeface="Trebuchet MS"/>
                <a:cs typeface="+mn-cs"/>
              </a:rPr>
              <a:t>Al centro del mio cuore ci sei solo Tu.</a:t>
            </a:r>
          </a:p>
        </p:txBody>
      </p:sp>
    </p:spTree>
    <p:extLst>
      <p:ext uri="{BB962C8B-B14F-4D97-AF65-F5344CB8AC3E}">
        <p14:creationId xmlns:p14="http://schemas.microsoft.com/office/powerpoint/2010/main" val="187075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48680"/>
            <a:ext cx="8136904" cy="3785652"/>
          </a:xfrm>
          <a:prstGeom prst="rect">
            <a:avLst/>
          </a:prstGeom>
        </p:spPr>
        <p:txBody>
          <a:bodyPr wrap="square">
            <a:spAutoFit/>
          </a:bodyPr>
          <a:lstStyle/>
          <a:p>
            <a:r>
              <a:rPr lang="it-IT" sz="4000" dirty="0">
                <a:latin typeface="Arial" pitchFamily="34" charset="0"/>
                <a:cs typeface="Arial" pitchFamily="34" charset="0"/>
              </a:rPr>
              <a:t>Sdegnato, il padrone lo diede in mano agli aguzzini, finché non avesse restituito tutto il dovuto. Così anche il Padre mio celeste farà con voi se non perdonerete di cuore, ciascuno al proprio fratello».</a:t>
            </a:r>
          </a:p>
        </p:txBody>
      </p:sp>
    </p:spTree>
    <p:extLst>
      <p:ext uri="{BB962C8B-B14F-4D97-AF65-F5344CB8AC3E}">
        <p14:creationId xmlns:p14="http://schemas.microsoft.com/office/powerpoint/2010/main" val="234402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localhost/download/immagini/12_TO_A/08TOA.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4856383" cy="5810250"/>
          </a:xfrm>
          <a:prstGeom prst="rect">
            <a:avLst/>
          </a:prstGeom>
          <a:noFill/>
        </p:spPr>
      </p:pic>
      <p:sp>
        <p:nvSpPr>
          <p:cNvPr id="100355" name="WordArt 5"/>
          <p:cNvSpPr>
            <a:spLocks noChangeArrowheads="1" noChangeShapeType="1" noTextEdit="1"/>
          </p:cNvSpPr>
          <p:nvPr/>
        </p:nvSpPr>
        <p:spPr bwMode="auto">
          <a:xfrm>
            <a:off x="0" y="5810250"/>
            <a:ext cx="91440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dirty="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rPr>
              <a:t>Lode a te, o Cristo.</a:t>
            </a:r>
            <a:endParaRPr lang="it-IT" sz="3600" kern="10" dirty="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endParaRPr>
          </a:p>
        </p:txBody>
      </p:sp>
      <p:sp>
        <p:nvSpPr>
          <p:cNvPr id="100356" name="WordArt 6"/>
          <p:cNvSpPr>
            <a:spLocks noChangeArrowheads="1" noChangeShapeType="1" noTextEdit="1"/>
          </p:cNvSpPr>
          <p:nvPr/>
        </p:nvSpPr>
        <p:spPr bwMode="auto">
          <a:xfrm>
            <a:off x="5429250" y="214313"/>
            <a:ext cx="3524250" cy="5300662"/>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Parola</a:t>
            </a:r>
          </a:p>
          <a:p>
            <a:pPr algn="ctr"/>
            <a:r>
              <a:rPr lang="it-IT"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del</a:t>
            </a:r>
          </a:p>
          <a:p>
            <a:pPr algn="ctr"/>
            <a:r>
              <a:rPr lang="it-IT"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Signore.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500063"/>
            <a:ext cx="8715375" cy="3354387"/>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in un solo Dio, </a:t>
            </a:r>
          </a:p>
          <a:p>
            <a:pPr eaLnBrk="0" fontAlgn="auto" hangingPunct="0">
              <a:spcBef>
                <a:spcPts val="0"/>
              </a:spcBef>
              <a:spcAft>
                <a:spcPts val="0"/>
              </a:spcAft>
              <a:defRPr/>
            </a:pPr>
            <a:endParaRPr lang="it-IT" sz="4000" b="1" dirty="0">
              <a:solidFill>
                <a:prstClr val="black"/>
              </a:solidFill>
              <a:effectLst>
                <a:outerShdw blurRad="38100" dist="38100" dir="2700000" algn="tl">
                  <a:srgbClr val="000000">
                    <a:alpha val="43137"/>
                  </a:srgbClr>
                </a:outerShdw>
              </a:effectLst>
              <a:latin typeface="+mn-lt"/>
              <a:cs typeface="+mn-cs"/>
            </a:endParaRP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Padre onnipotente,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creatore del cielo e della terra,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di tutte le cose visibili e invisibili. </a:t>
            </a:r>
          </a:p>
          <a:p>
            <a:pPr eaLnBrk="0" fontAlgn="auto" hangingPunct="0">
              <a:spcBef>
                <a:spcPts val="0"/>
              </a:spcBef>
              <a:spcAft>
                <a:spcPts val="0"/>
              </a:spcAft>
              <a:defRPr/>
            </a:pPr>
            <a:endParaRPr lang="it-IT" sz="1200" b="1"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142875"/>
            <a:ext cx="8786812" cy="56324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in un solo Signore, Gesù Cristo, unigenito Figlio di Dio,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nato dal Padre prima di tutti i secoli: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da Dio, Luce da Luce,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vero da Dio vero,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generato, non creato,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della stessa sostanza del Padre;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mezzo di lui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tutte le cose sono state create. </a:t>
            </a:r>
            <a:endParaRPr lang="it-IT" sz="4000" dirty="0">
              <a:solidFill>
                <a:prstClr val="black"/>
              </a:solidFill>
              <a:effectLst>
                <a:outerShdw blurRad="38100" dist="38100" dir="2700000" algn="tl">
                  <a:srgbClr val="000000">
                    <a:alpha val="43137"/>
                  </a:srgbClr>
                </a:outerShdw>
              </a:effectLst>
              <a:latin typeface="Calibri"/>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0"/>
            <a:ext cx="8858250" cy="6862763"/>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Per noi uomini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per la nostra salvezza discese dal cielo, e </a:t>
            </a:r>
            <a:r>
              <a:rPr lang="it-IT" sz="4000" b="1" u="sng" dirty="0">
                <a:solidFill>
                  <a:prstClr val="black"/>
                </a:solidFill>
                <a:effectLst>
                  <a:outerShdw blurRad="38100" dist="38100" dir="2700000" algn="tl">
                    <a:srgbClr val="000000">
                      <a:alpha val="43137"/>
                    </a:srgbClr>
                  </a:outerShdw>
                </a:effectLst>
                <a:latin typeface="+mn-lt"/>
                <a:cs typeface="+mn-cs"/>
              </a:rPr>
              <a:t>per opera dello Spirito santo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si è incarnato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nel seno della vergine Maria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e si è fatto uomo</a:t>
            </a:r>
            <a:r>
              <a:rPr lang="it-IT" sz="4000" b="1" dirty="0">
                <a:solidFill>
                  <a:prstClr val="black"/>
                </a:solidFill>
                <a:effectLst>
                  <a:outerShdw blurRad="38100" dist="38100" dir="2700000" algn="tl">
                    <a:srgbClr val="000000">
                      <a:alpha val="43137"/>
                    </a:srgbClr>
                  </a:outerShdw>
                </a:effectLst>
                <a:latin typeface="+mn-lt"/>
                <a:cs typeface="+mn-cs"/>
              </a:rPr>
              <a:t>.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Fu crocifisso per noi sotto Ponzio Pilato, morì e fu sepolto.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Il terzo giorno è risuscitato,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secondo le Scritture, è salito al cielo, siede alla destra del Padre. </a:t>
            </a:r>
            <a:endParaRPr lang="it-IT"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857250"/>
            <a:ext cx="8715375" cy="193833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di nuovo verrà, nella gloria,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giudicare i vivi e 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il suo regno non avrà fine. </a:t>
            </a:r>
            <a:endParaRPr lang="it-IT" dirty="0">
              <a:solidFill>
                <a:prstClr val="black"/>
              </a:solidFill>
              <a:latin typeface="Calibri"/>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428625"/>
            <a:ext cx="8929687" cy="378618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nello Spirito Santo,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che è Signore e dà la vita,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procede dal Padre e dal Figlio.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Con il Padre e il Figlio è adorato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glorificato,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ha parlato per mezzo dei profeti.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357188"/>
            <a:ext cx="8786812" cy="44005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la Chiesa,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una santa cattolica e apostolica.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Professo un solo battesimo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il perdono dei peccati.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Aspetto la risurrezione dei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la vita del mondo che verrà.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Amen.</a:t>
            </a:r>
            <a:r>
              <a:rPr lang="it-IT" sz="4000" dirty="0">
                <a:solidFill>
                  <a:prstClr val="black"/>
                </a:solidFill>
                <a:effectLst>
                  <a:outerShdw blurRad="38100" dist="38100" dir="2700000" algn="tl">
                    <a:srgbClr val="000000">
                      <a:alpha val="43137"/>
                    </a:srgbClr>
                  </a:outerShdw>
                </a:effectLst>
                <a:latin typeface="Calibri"/>
                <a:cs typeface="+mn-cs"/>
              </a:rPr>
              <a:t> </a:t>
            </a:r>
            <a:endParaRPr lang="it-IT" dirty="0">
              <a:solidFill>
                <a:prstClr val="black"/>
              </a:solidFill>
              <a:latin typeface="Calibri"/>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05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ede\Desktop\Eucarestia, Spirito Santo, si forma la Madonna con la M sull'alber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6632" y="117917"/>
            <a:ext cx="6149190" cy="7559555"/>
          </a:xfrm>
          <a:prstGeom prst="rect">
            <a:avLst/>
          </a:prstGeom>
          <a:ln>
            <a:noFill/>
          </a:ln>
          <a:effectLst>
            <a:outerShdw blurRad="292100" dist="139700" dir="2700000" algn="tl" rotWithShape="0">
              <a:srgbClr val="333333">
                <a:alpha val="65000"/>
              </a:srgbClr>
            </a:outerShdw>
            <a:softEdge rad="635000"/>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a:off x="4211960" y="0"/>
            <a:ext cx="4842284" cy="6863417"/>
          </a:xfrm>
          <a:prstGeom prst="rect">
            <a:avLst/>
          </a:prstGeom>
          <a:solidFill>
            <a:srgbClr val="3399FF">
              <a:alpha val="20000"/>
            </a:srgbClr>
          </a:solidFill>
          <a:effectLst>
            <a:softEdge rad="127000"/>
          </a:effectLst>
        </p:spPr>
        <p:txBody>
          <a:bodyPr wrap="square">
            <a:spAutoFit/>
          </a:bodyPr>
          <a:lstStyle/>
          <a:p>
            <a:pPr algn="ctr" fontAlgn="auto">
              <a:spcBef>
                <a:spcPts val="0"/>
              </a:spcBef>
              <a:spcAft>
                <a:spcPts val="0"/>
              </a:spcAft>
            </a:pPr>
            <a:r>
              <a:rPr lang="it-IT" sz="4000" dirty="0">
                <a:solidFill>
                  <a:prstClr val="black"/>
                </a:solidFill>
                <a:latin typeface="Calibri" pitchFamily="34" charset="0"/>
                <a:cs typeface="Calibri" pitchFamily="34" charset="0"/>
              </a:rPr>
              <a:t>Anche il cielo gira intorno e non ha pace,</a:t>
            </a:r>
          </a:p>
          <a:p>
            <a:pPr algn="ctr" fontAlgn="auto">
              <a:spcBef>
                <a:spcPts val="0"/>
              </a:spcBef>
              <a:spcAft>
                <a:spcPts val="0"/>
              </a:spcAft>
            </a:pPr>
            <a:r>
              <a:rPr lang="it-IT" sz="4000" dirty="0">
                <a:solidFill>
                  <a:prstClr val="black"/>
                </a:solidFill>
                <a:latin typeface="Calibri" pitchFamily="34" charset="0"/>
                <a:cs typeface="Calibri" pitchFamily="34" charset="0"/>
              </a:rPr>
              <a:t>ma c’è un punto fermo, è quella stella là.</a:t>
            </a:r>
          </a:p>
          <a:p>
            <a:pPr algn="ctr" fontAlgn="auto">
              <a:spcBef>
                <a:spcPts val="0"/>
              </a:spcBef>
              <a:spcAft>
                <a:spcPts val="0"/>
              </a:spcAft>
            </a:pPr>
            <a:r>
              <a:rPr lang="it-IT" sz="4000" dirty="0">
                <a:solidFill>
                  <a:prstClr val="black"/>
                </a:solidFill>
                <a:latin typeface="Calibri" pitchFamily="34" charset="0"/>
                <a:cs typeface="Calibri" pitchFamily="34" charset="0"/>
              </a:rPr>
              <a:t>La stella polare fissa ed è la sola,</a:t>
            </a:r>
          </a:p>
          <a:p>
            <a:pPr algn="ctr" fontAlgn="auto">
              <a:spcBef>
                <a:spcPts val="0"/>
              </a:spcBef>
              <a:spcAft>
                <a:spcPts val="0"/>
              </a:spcAft>
            </a:pPr>
            <a:r>
              <a:rPr lang="it-IT" sz="4000" dirty="0">
                <a:solidFill>
                  <a:prstClr val="black"/>
                </a:solidFill>
                <a:latin typeface="Calibri" pitchFamily="34" charset="0"/>
                <a:cs typeface="Calibri" pitchFamily="34" charset="0"/>
              </a:rPr>
              <a:t>la stella polare Tu, la stella sicura Tu.</a:t>
            </a:r>
          </a:p>
          <a:p>
            <a:pPr algn="ctr" fontAlgn="auto">
              <a:spcBef>
                <a:spcPts val="0"/>
              </a:spcBef>
              <a:spcAft>
                <a:spcPts val="0"/>
              </a:spcAft>
            </a:pPr>
            <a:r>
              <a:rPr lang="it-IT" sz="4000" dirty="0">
                <a:solidFill>
                  <a:prstClr val="black"/>
                </a:solidFill>
                <a:latin typeface="Calibri" pitchFamily="34" charset="0"/>
                <a:cs typeface="Calibri" pitchFamily="34" charset="0"/>
              </a:rPr>
              <a:t>Al centro del mio cuore ci sei solo Tu.</a:t>
            </a:r>
          </a:p>
        </p:txBody>
      </p:sp>
    </p:spTree>
    <p:extLst>
      <p:ext uri="{BB962C8B-B14F-4D97-AF65-F5344CB8AC3E}">
        <p14:creationId xmlns:p14="http://schemas.microsoft.com/office/powerpoint/2010/main" val="75092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effectLst/>
      </p:bgPr>
    </p:bg>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42875" y="642938"/>
            <a:ext cx="8713788" cy="5472112"/>
          </a:xfrm>
          <a:prstGeom prst="rect">
            <a:avLst/>
          </a:prstGeom>
        </p:spPr>
        <p:txBody>
          <a:bodyPr wrap="none" fromWordArt="1">
            <a:prstTxWarp prst="textPlain">
              <a:avLst>
                <a:gd name="adj" fmla="val 50000"/>
              </a:avLst>
            </a:prstTxWarp>
          </a:bodyPr>
          <a:lstStyle/>
          <a:p>
            <a:pPr algn="ctr" eaLnBrk="0" hangingPunct="0">
              <a:defRPr/>
            </a:pPr>
            <a:r>
              <a:rPr lang="it-IT" sz="3600"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glow rad="101600">
                    <a:srgbClr val="000000">
                      <a:satMod val="175000"/>
                      <a:alpha val="40000"/>
                    </a:srgbClr>
                  </a:glow>
                  <a:innerShdw blurRad="63500" dist="50800" dir="16200000">
                    <a:prstClr val="black">
                      <a:alpha val="50000"/>
                    </a:prstClr>
                  </a:innerShdw>
                </a:effectLst>
                <a:latin typeface="Andalus" pitchFamily="2" charset="-78"/>
                <a:cs typeface="Andalus" pitchFamily="2" charset="-78"/>
              </a:rPr>
              <a:t>Benedici </a:t>
            </a:r>
          </a:p>
          <a:p>
            <a:pPr algn="ctr" eaLnBrk="0" hangingPunct="0">
              <a:defRPr/>
            </a:pPr>
            <a:r>
              <a:rPr lang="it-IT" sz="3600"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glow rad="101600">
                    <a:srgbClr val="000000">
                      <a:satMod val="175000"/>
                      <a:alpha val="40000"/>
                    </a:srgbClr>
                  </a:glow>
                  <a:innerShdw blurRad="63500" dist="50800" dir="16200000">
                    <a:prstClr val="black">
                      <a:alpha val="50000"/>
                    </a:prstClr>
                  </a:innerShdw>
                </a:effectLst>
                <a:latin typeface="Andalus" pitchFamily="2" charset="-78"/>
                <a:cs typeface="Andalus" pitchFamily="2" charset="-78"/>
              </a:rPr>
              <a:t>o Signore</a:t>
            </a:r>
            <a:r>
              <a:rPr lang="it-IT" sz="3600"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glow rad="101600">
                    <a:srgbClr val="000000">
                      <a:satMod val="175000"/>
                      <a:alpha val="40000"/>
                    </a:srgbClr>
                  </a:glow>
                  <a:outerShdw dist="35921" dir="2700000" algn="ctr" rotWithShape="0">
                    <a:srgbClr val="808080">
                      <a:alpha val="79999"/>
                    </a:srgbClr>
                  </a:outerShdw>
                </a:effectLst>
                <a:latin typeface="Andalus" pitchFamily="2" charset="-78"/>
                <a:cs typeface="Andalus" pitchFamily="2" charset="-78"/>
              </a:rPr>
              <a:t> </a:t>
            </a:r>
          </a:p>
        </p:txBody>
      </p:sp>
    </p:spTree>
    <p:extLst>
      <p:ext uri="{BB962C8B-B14F-4D97-AF65-F5344CB8AC3E}">
        <p14:creationId xmlns:p14="http://schemas.microsoft.com/office/powerpoint/2010/main" val="2397911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www.lucianabartolini.net/Immagini/paesaggi/nebbi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a:spLocks noChangeArrowheads="1"/>
          </p:cNvSpPr>
          <p:nvPr/>
        </p:nvSpPr>
        <p:spPr bwMode="auto">
          <a:xfrm>
            <a:off x="1857375" y="2928938"/>
            <a:ext cx="7000875" cy="1938337"/>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dirty="0">
                <a:solidFill>
                  <a:srgbClr val="000000"/>
                </a:solidFill>
                <a:latin typeface="Rockwell Extra Bold" pitchFamily="18" charset="0"/>
              </a:rPr>
              <a:t>Nebbia e freddo, </a:t>
            </a:r>
          </a:p>
          <a:p>
            <a:pPr eaLnBrk="0" hangingPunct="0">
              <a:defRPr/>
            </a:pPr>
            <a:r>
              <a:rPr lang="it-IT" sz="4000" b="1" dirty="0">
                <a:solidFill>
                  <a:srgbClr val="000000"/>
                </a:solidFill>
                <a:latin typeface="Rockwell Extra Bold" pitchFamily="18" charset="0"/>
              </a:rPr>
              <a:t>giorni lunghi e amari </a:t>
            </a:r>
          </a:p>
          <a:p>
            <a:pPr eaLnBrk="0" hangingPunct="0">
              <a:defRPr/>
            </a:pPr>
            <a:r>
              <a:rPr lang="it-IT" sz="4000" b="1" dirty="0">
                <a:solidFill>
                  <a:srgbClr val="000000"/>
                </a:solidFill>
                <a:latin typeface="Rockwell Extra Bold" pitchFamily="18" charset="0"/>
              </a:rPr>
              <a:t>mentre il seme muore. </a:t>
            </a:r>
          </a:p>
        </p:txBody>
      </p:sp>
    </p:spTree>
    <p:extLst>
      <p:ext uri="{BB962C8B-B14F-4D97-AF65-F5344CB8AC3E}">
        <p14:creationId xmlns:p14="http://schemas.microsoft.com/office/powerpoint/2010/main" val="2368500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macrofotografia.kay.it/corso%20di%20macrofotografia/pag.%207%20organizziamoci%20per%20la%20macro/spruzzato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ttangolo 2"/>
          <p:cNvSpPr>
            <a:spLocks noChangeArrowheads="1"/>
          </p:cNvSpPr>
          <p:nvPr/>
        </p:nvSpPr>
        <p:spPr bwMode="auto">
          <a:xfrm>
            <a:off x="1857375" y="1643063"/>
            <a:ext cx="7286625" cy="1938337"/>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Poi il prodigio </a:t>
            </a:r>
          </a:p>
          <a:p>
            <a:pPr eaLnBrk="0" hangingPunct="0">
              <a:defRPr/>
            </a:pPr>
            <a:r>
              <a:rPr lang="it-IT" sz="4000" b="1">
                <a:solidFill>
                  <a:srgbClr val="000000"/>
                </a:solidFill>
                <a:latin typeface="Rockwell Extra Bold" pitchFamily="18" charset="0"/>
              </a:rPr>
              <a:t>antico e sempre nuovo </a:t>
            </a:r>
          </a:p>
          <a:p>
            <a:pPr eaLnBrk="0" hangingPunct="0">
              <a:defRPr/>
            </a:pPr>
            <a:r>
              <a:rPr lang="it-IT" sz="4000" b="1">
                <a:solidFill>
                  <a:srgbClr val="000000"/>
                </a:solidFill>
                <a:latin typeface="Rockwell Extra Bold" pitchFamily="18" charset="0"/>
              </a:rPr>
              <a:t>del primo filo d'erba. </a:t>
            </a:r>
          </a:p>
        </p:txBody>
      </p:sp>
    </p:spTree>
    <p:extLst>
      <p:ext uri="{BB962C8B-B14F-4D97-AF65-F5344CB8AC3E}">
        <p14:creationId xmlns:p14="http://schemas.microsoft.com/office/powerpoint/2010/main" val="412318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ma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ttangolo 2"/>
          <p:cNvSpPr>
            <a:spLocks noChangeArrowheads="1"/>
          </p:cNvSpPr>
          <p:nvPr/>
        </p:nvSpPr>
        <p:spPr bwMode="auto">
          <a:xfrm>
            <a:off x="1785938" y="214313"/>
            <a:ext cx="7143750" cy="1938337"/>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E nel vento dell'estate ondeggiano le spighe; avremo ancora pane.</a:t>
            </a:r>
          </a:p>
        </p:txBody>
      </p:sp>
    </p:spTree>
    <p:extLst>
      <p:ext uri="{BB962C8B-B14F-4D97-AF65-F5344CB8AC3E}">
        <p14:creationId xmlns:p14="http://schemas.microsoft.com/office/powerpoint/2010/main" val="306475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Immagine 3" descr="Immagine3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ttangolo 2"/>
          <p:cNvSpPr>
            <a:spLocks noChangeArrowheads="1"/>
          </p:cNvSpPr>
          <p:nvPr/>
        </p:nvSpPr>
        <p:spPr bwMode="auto">
          <a:xfrm>
            <a:off x="285750" y="0"/>
            <a:ext cx="6357938" cy="4400550"/>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Benedici, o Signore, </a:t>
            </a:r>
          </a:p>
          <a:p>
            <a:pPr eaLnBrk="0" hangingPunct="0">
              <a:defRPr/>
            </a:pPr>
            <a:r>
              <a:rPr lang="it-IT" sz="4000" b="1">
                <a:solidFill>
                  <a:srgbClr val="000000"/>
                </a:solidFill>
                <a:latin typeface="Rockwell Extra Bold" pitchFamily="18" charset="0"/>
              </a:rPr>
              <a:t>questa offerta </a:t>
            </a:r>
          </a:p>
          <a:p>
            <a:pPr eaLnBrk="0" hangingPunct="0">
              <a:defRPr/>
            </a:pPr>
            <a:r>
              <a:rPr lang="it-IT" sz="4000" b="1">
                <a:solidFill>
                  <a:srgbClr val="000000"/>
                </a:solidFill>
                <a:latin typeface="Rockwell Extra Bold" pitchFamily="18" charset="0"/>
              </a:rPr>
              <a:t>che portiamo a te. </a:t>
            </a:r>
          </a:p>
          <a:p>
            <a:pPr eaLnBrk="0" hangingPunct="0">
              <a:defRPr/>
            </a:pPr>
            <a:r>
              <a:rPr lang="it-IT" sz="4000" b="1">
                <a:solidFill>
                  <a:srgbClr val="000000"/>
                </a:solidFill>
                <a:latin typeface="Rockwell Extra Bold" pitchFamily="18" charset="0"/>
              </a:rPr>
              <a:t>Facci uno </a:t>
            </a:r>
          </a:p>
          <a:p>
            <a:pPr eaLnBrk="0" hangingPunct="0">
              <a:defRPr/>
            </a:pPr>
            <a:r>
              <a:rPr lang="it-IT" sz="4000" b="1">
                <a:solidFill>
                  <a:srgbClr val="000000"/>
                </a:solidFill>
                <a:latin typeface="Rockwell Extra Bold" pitchFamily="18" charset="0"/>
              </a:rPr>
              <a:t>come il pane </a:t>
            </a:r>
          </a:p>
          <a:p>
            <a:pPr eaLnBrk="0" hangingPunct="0">
              <a:defRPr/>
            </a:pPr>
            <a:r>
              <a:rPr lang="it-IT" sz="4000" b="1">
                <a:solidFill>
                  <a:srgbClr val="000000"/>
                </a:solidFill>
                <a:latin typeface="Rockwell Extra Bold" pitchFamily="18" charset="0"/>
              </a:rPr>
              <a:t>che anche oggi </a:t>
            </a:r>
          </a:p>
          <a:p>
            <a:pPr eaLnBrk="0" hangingPunct="0">
              <a:defRPr/>
            </a:pPr>
            <a:r>
              <a:rPr lang="it-IT" sz="4000" b="1">
                <a:solidFill>
                  <a:srgbClr val="000000"/>
                </a:solidFill>
                <a:latin typeface="Rockwell Extra Bold" pitchFamily="18" charset="0"/>
              </a:rPr>
              <a:t>hai dato a noi.</a:t>
            </a:r>
          </a:p>
        </p:txBody>
      </p:sp>
    </p:spTree>
    <p:extLst>
      <p:ext uri="{BB962C8B-B14F-4D97-AF65-F5344CB8AC3E}">
        <p14:creationId xmlns:p14="http://schemas.microsoft.com/office/powerpoint/2010/main" val="398437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locanda_montisi_vitigno_vino_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ttangolo 2"/>
          <p:cNvSpPr>
            <a:spLocks noChangeArrowheads="1"/>
          </p:cNvSpPr>
          <p:nvPr/>
        </p:nvSpPr>
        <p:spPr bwMode="auto">
          <a:xfrm>
            <a:off x="642938" y="0"/>
            <a:ext cx="8501062" cy="2554288"/>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dirty="0">
                <a:solidFill>
                  <a:srgbClr val="000000"/>
                </a:solidFill>
                <a:latin typeface="Rockwell Extra Bold" pitchFamily="18" charset="0"/>
              </a:rPr>
              <a:t>Nei filari dopo il lungo inverno fremono le viti. </a:t>
            </a:r>
          </a:p>
          <a:p>
            <a:pPr eaLnBrk="0" hangingPunct="0">
              <a:defRPr/>
            </a:pPr>
            <a:r>
              <a:rPr lang="it-IT" sz="4000" b="1" dirty="0">
                <a:solidFill>
                  <a:srgbClr val="000000"/>
                </a:solidFill>
                <a:latin typeface="Rockwell Extra Bold" pitchFamily="18" charset="0"/>
              </a:rPr>
              <a:t>La rugiada avvolge nel silenzio i primi tralci verdi.</a:t>
            </a:r>
          </a:p>
        </p:txBody>
      </p:sp>
    </p:spTree>
    <p:extLst>
      <p:ext uri="{BB962C8B-B14F-4D97-AF65-F5344CB8AC3E}">
        <p14:creationId xmlns:p14="http://schemas.microsoft.com/office/powerpoint/2010/main" val="3586505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3" descr="PICT00081-200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ttangolo 2"/>
          <p:cNvSpPr>
            <a:spLocks noChangeArrowheads="1"/>
          </p:cNvSpPr>
          <p:nvPr/>
        </p:nvSpPr>
        <p:spPr bwMode="auto">
          <a:xfrm>
            <a:off x="1500188" y="0"/>
            <a:ext cx="7643812" cy="1938338"/>
          </a:xfrm>
          <a:prstGeom prst="rect">
            <a:avLst/>
          </a:prstGeom>
          <a:solidFill>
            <a:srgbClr val="FFFFFF">
              <a:alpha val="69804"/>
            </a:srgbClr>
          </a:solidFill>
          <a:ln w="9525">
            <a:noFill/>
            <a:miter lim="800000"/>
            <a:headEnd/>
            <a:tailEnd/>
          </a:ln>
          <a:effectLst>
            <a:softEdge rad="63500"/>
          </a:effectLst>
        </p:spPr>
        <p:txBody>
          <a:bodyPr>
            <a:spAutoFit/>
          </a:bodyPr>
          <a:lstStyle/>
          <a:p>
            <a:pPr marL="71438" indent="-71438" eaLnBrk="0" hangingPunct="0">
              <a:defRPr/>
            </a:pPr>
            <a:r>
              <a:rPr lang="it-IT" sz="4000" b="1">
                <a:solidFill>
                  <a:srgbClr val="000000"/>
                </a:solidFill>
                <a:latin typeface="Rockwell Extra Bold" pitchFamily="18" charset="0"/>
              </a:rPr>
              <a:t>Poi i colori dell'autunno coi grappoli maturi;</a:t>
            </a:r>
          </a:p>
          <a:p>
            <a:pPr marL="71438" indent="-71438" eaLnBrk="0" hangingPunct="0">
              <a:defRPr/>
            </a:pPr>
            <a:r>
              <a:rPr lang="it-IT" sz="4000" b="1">
                <a:solidFill>
                  <a:srgbClr val="000000"/>
                </a:solidFill>
                <a:latin typeface="Rockwell Extra Bold" pitchFamily="18" charset="0"/>
              </a:rPr>
              <a:t>avremo ancora vino.</a:t>
            </a:r>
          </a:p>
        </p:txBody>
      </p:sp>
    </p:spTree>
    <p:extLst>
      <p:ext uri="{BB962C8B-B14F-4D97-AF65-F5344CB8AC3E}">
        <p14:creationId xmlns:p14="http://schemas.microsoft.com/office/powerpoint/2010/main" val="40181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magine 3" descr="Immagine3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ttangolo 2"/>
          <p:cNvSpPr>
            <a:spLocks noChangeArrowheads="1"/>
          </p:cNvSpPr>
          <p:nvPr/>
        </p:nvSpPr>
        <p:spPr bwMode="auto">
          <a:xfrm>
            <a:off x="285750" y="0"/>
            <a:ext cx="6357938" cy="4400550"/>
          </a:xfrm>
          <a:prstGeom prst="rect">
            <a:avLst/>
          </a:prstGeom>
          <a:solidFill>
            <a:srgbClr val="FFFFFF">
              <a:alpha val="69804"/>
            </a:srgbClr>
          </a:solidFill>
          <a:ln w="9525">
            <a:noFill/>
            <a:miter lim="800000"/>
            <a:headEnd/>
            <a:tailEnd/>
          </a:ln>
          <a:effectLst>
            <a:softEdge rad="63500"/>
          </a:effectLst>
        </p:spPr>
        <p:txBody>
          <a:bodyPr>
            <a:spAutoFit/>
          </a:bodyPr>
          <a:lstStyle/>
          <a:p>
            <a:pPr eaLnBrk="0" hangingPunct="0">
              <a:defRPr/>
            </a:pPr>
            <a:r>
              <a:rPr lang="it-IT" sz="4000" b="1">
                <a:solidFill>
                  <a:srgbClr val="000000"/>
                </a:solidFill>
                <a:latin typeface="Rockwell Extra Bold" pitchFamily="18" charset="0"/>
              </a:rPr>
              <a:t>Benedici, o Signore, </a:t>
            </a:r>
          </a:p>
          <a:p>
            <a:pPr eaLnBrk="0" hangingPunct="0">
              <a:defRPr/>
            </a:pPr>
            <a:r>
              <a:rPr lang="it-IT" sz="4000" b="1">
                <a:solidFill>
                  <a:srgbClr val="000000"/>
                </a:solidFill>
                <a:latin typeface="Rockwell Extra Bold" pitchFamily="18" charset="0"/>
              </a:rPr>
              <a:t>questa offerta </a:t>
            </a:r>
          </a:p>
          <a:p>
            <a:pPr eaLnBrk="0" hangingPunct="0">
              <a:defRPr/>
            </a:pPr>
            <a:r>
              <a:rPr lang="it-IT" sz="4000" b="1">
                <a:solidFill>
                  <a:srgbClr val="000000"/>
                </a:solidFill>
                <a:latin typeface="Rockwell Extra Bold" pitchFamily="18" charset="0"/>
              </a:rPr>
              <a:t>che portiamo a te. </a:t>
            </a:r>
          </a:p>
          <a:p>
            <a:pPr eaLnBrk="0" hangingPunct="0">
              <a:defRPr/>
            </a:pPr>
            <a:r>
              <a:rPr lang="it-IT" sz="4000" b="1">
                <a:solidFill>
                  <a:srgbClr val="000000"/>
                </a:solidFill>
                <a:latin typeface="Rockwell Extra Bold" pitchFamily="18" charset="0"/>
              </a:rPr>
              <a:t>Facci uno </a:t>
            </a:r>
          </a:p>
          <a:p>
            <a:pPr eaLnBrk="0" hangingPunct="0">
              <a:defRPr/>
            </a:pPr>
            <a:r>
              <a:rPr lang="it-IT" sz="4000" b="1">
                <a:solidFill>
                  <a:srgbClr val="000000"/>
                </a:solidFill>
                <a:latin typeface="Rockwell Extra Bold" pitchFamily="18" charset="0"/>
              </a:rPr>
              <a:t>come il vino</a:t>
            </a:r>
          </a:p>
          <a:p>
            <a:pPr eaLnBrk="0" hangingPunct="0">
              <a:defRPr/>
            </a:pPr>
            <a:r>
              <a:rPr lang="it-IT" sz="4000" b="1">
                <a:solidFill>
                  <a:srgbClr val="000000"/>
                </a:solidFill>
                <a:latin typeface="Rockwell Extra Bold" pitchFamily="18" charset="0"/>
              </a:rPr>
              <a:t>che anche oggi </a:t>
            </a:r>
          </a:p>
          <a:p>
            <a:pPr eaLnBrk="0" hangingPunct="0">
              <a:defRPr/>
            </a:pPr>
            <a:r>
              <a:rPr lang="it-IT" sz="4000" b="1">
                <a:solidFill>
                  <a:srgbClr val="000000"/>
                </a:solidFill>
                <a:latin typeface="Rockwell Extra Bold" pitchFamily="18" charset="0"/>
              </a:rPr>
              <a:t>hai dato a noi.</a:t>
            </a:r>
          </a:p>
        </p:txBody>
      </p:sp>
    </p:spTree>
    <p:extLst>
      <p:ext uri="{BB962C8B-B14F-4D97-AF65-F5344CB8AC3E}">
        <p14:creationId xmlns:p14="http://schemas.microsoft.com/office/powerpoint/2010/main" val="1384411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radikon.it/foto-album/vendemmia2005-06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7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14313" y="142875"/>
            <a:ext cx="8932862" cy="5508625"/>
          </a:xfrm>
          <a:prstGeom prst="rect">
            <a:avLst/>
          </a:prstGeom>
          <a:noFill/>
          <a:ln w="9525">
            <a:noFill/>
            <a:miter lim="800000"/>
            <a:headEnd/>
            <a:tailEnd/>
          </a:ln>
        </p:spPr>
        <p:txBody>
          <a:bodyPr anchor="ctr">
            <a:spAutoFit/>
          </a:bodyPr>
          <a:lstStyle/>
          <a:p>
            <a:pPr algn="just" eaLnBrk="0" hangingPunct="0">
              <a:defRPr/>
            </a:pPr>
            <a:r>
              <a:rPr lang="it-IT" sz="4400" dirty="0">
                <a:latin typeface="+mj-lt"/>
                <a:cs typeface="Times New Roman" pitchFamily="18" charset="0"/>
              </a:rPr>
              <a:t>Il Signore sia con voi.</a:t>
            </a:r>
            <a:endParaRPr lang="it-IT" sz="4400" dirty="0">
              <a:latin typeface="+mj-lt"/>
              <a:cs typeface="+mn-cs"/>
            </a:endParaRPr>
          </a:p>
          <a:p>
            <a:pPr algn="just" eaLnBrk="0" hangingPunct="0">
              <a:defRPr/>
            </a:pPr>
            <a:r>
              <a:rPr lang="it-IT" sz="4400" b="1" dirty="0">
                <a:latin typeface="+mj-lt"/>
                <a:cs typeface="Times New Roman" pitchFamily="18" charset="0"/>
              </a:rPr>
              <a:t>E con il tuo spirito.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In alto i nostri cuori.</a:t>
            </a:r>
            <a:endParaRPr lang="it-IT" sz="4400" dirty="0">
              <a:latin typeface="+mj-lt"/>
              <a:cs typeface="+mn-cs"/>
            </a:endParaRPr>
          </a:p>
          <a:p>
            <a:pPr algn="just" eaLnBrk="0" hangingPunct="0">
              <a:defRPr/>
            </a:pPr>
            <a:r>
              <a:rPr lang="it-IT" sz="4400" b="1" dirty="0">
                <a:latin typeface="+mj-lt"/>
                <a:cs typeface="Times New Roman" pitchFamily="18" charset="0"/>
              </a:rPr>
              <a:t>Sono rivolti al Signore.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Rendiamo grazie al Signore nostro Dio</a:t>
            </a:r>
            <a:r>
              <a:rPr lang="it-IT" sz="3600" dirty="0">
                <a:latin typeface="+mj-lt"/>
                <a:cs typeface="Times New Roman" pitchFamily="18" charset="0"/>
              </a:rPr>
              <a:t>.</a:t>
            </a:r>
            <a:endParaRPr lang="it-IT" sz="4400" dirty="0">
              <a:latin typeface="+mj-lt"/>
              <a:cs typeface="+mn-cs"/>
            </a:endParaRPr>
          </a:p>
          <a:p>
            <a:pPr algn="just" eaLnBrk="0" hangingPunct="0">
              <a:defRPr/>
            </a:pPr>
            <a:r>
              <a:rPr lang="it-IT" sz="4400" b="1" dirty="0">
                <a:latin typeface="+mj-lt"/>
                <a:cs typeface="Times New Roman" pitchFamily="18" charset="0"/>
              </a:rPr>
              <a:t>È cosa buona e giusta. </a:t>
            </a:r>
            <a:endParaRPr lang="it-IT" sz="4400" dirty="0">
              <a:latin typeface="+mj-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fede\Desktop\prima_comunion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3869" y="-13513"/>
            <a:ext cx="4956262" cy="687151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3752" y="1720840"/>
            <a:ext cx="9036496" cy="3416320"/>
          </a:xfrm>
          <a:prstGeom prst="rect">
            <a:avLst/>
          </a:prstGeom>
          <a:solidFill>
            <a:srgbClr val="FFFFFF">
              <a:alpha val="74902"/>
            </a:srgbClr>
          </a:solidFill>
        </p:spPr>
        <p:txBody>
          <a:bodyPr wrap="square">
            <a:spAutoFit/>
          </a:bodyPr>
          <a:lstStyle/>
          <a:p>
            <a:pPr algn="ctr" fontAlgn="auto">
              <a:spcBef>
                <a:spcPts val="0"/>
              </a:spcBef>
              <a:spcAft>
                <a:spcPts val="0"/>
              </a:spcAft>
            </a:pPr>
            <a:r>
              <a:rPr lang="it-IT" sz="54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Tutto </a:t>
            </a: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ruota attorno a te</a:t>
            </a:r>
            <a:r>
              <a:rPr lang="it-IT" sz="54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a:t>
            </a:r>
          </a:p>
          <a:p>
            <a:pPr algn="ctr" fontAlgn="auto">
              <a:spcBef>
                <a:spcPts val="0"/>
              </a:spcBef>
              <a:spcAft>
                <a:spcPts val="0"/>
              </a:spcAft>
            </a:pPr>
            <a:r>
              <a:rPr lang="it-IT" sz="54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in </a:t>
            </a: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funzione di te,</a:t>
            </a:r>
          </a:p>
          <a:p>
            <a:pPr algn="ctr" fontAlgn="auto">
              <a:spcBef>
                <a:spcPts val="0"/>
              </a:spcBef>
              <a:spcAft>
                <a:spcPts val="0"/>
              </a:spcAft>
            </a:pP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e poi non importa il come</a:t>
            </a:r>
            <a:r>
              <a:rPr lang="it-IT" sz="54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a:t>
            </a:r>
          </a:p>
          <a:p>
            <a:pPr algn="ctr" fontAlgn="auto">
              <a:spcBef>
                <a:spcPts val="0"/>
              </a:spcBef>
              <a:spcAft>
                <a:spcPts val="0"/>
              </a:spcAft>
            </a:pPr>
            <a:r>
              <a:rPr lang="it-IT" sz="54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il </a:t>
            </a:r>
            <a:r>
              <a:rPr lang="it-IT"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latin typeface="Calibri" pitchFamily="34" charset="0"/>
                <a:cs typeface="Calibri" pitchFamily="34" charset="0"/>
              </a:rPr>
              <a:t>dove e il se.</a:t>
            </a:r>
          </a:p>
        </p:txBody>
      </p:sp>
    </p:spTree>
    <p:extLst>
      <p:ext uri="{BB962C8B-B14F-4D97-AF65-F5344CB8AC3E}">
        <p14:creationId xmlns:p14="http://schemas.microsoft.com/office/powerpoint/2010/main" val="2001149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blufiles.storage.live.com/y1pzsalN3QoCVEq9Fes7BSho8yR5mA1E8VaZlapqIai1TSD6sOiau_6MCMBXoMjBR0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w="9525">
            <a:noFill/>
            <a:miter lim="800000"/>
            <a:headEnd/>
            <a:tailEnd/>
          </a:ln>
        </p:spPr>
      </p:pic>
      <p:sp>
        <p:nvSpPr>
          <p:cNvPr id="3" name="CasellaDiTesto 2"/>
          <p:cNvSpPr txBox="1"/>
          <p:nvPr/>
        </p:nvSpPr>
        <p:spPr>
          <a:xfrm>
            <a:off x="4214778" y="4303455"/>
            <a:ext cx="4929222" cy="2554545"/>
          </a:xfrm>
          <a:prstGeom prst="rect">
            <a:avLst/>
          </a:prstGeom>
          <a:solidFill>
            <a:srgbClr val="FFFFFF">
              <a:alpha val="69804"/>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
        <p:nvSpPr>
          <p:cNvPr id="5" name="CasellaDiTesto 4"/>
          <p:cNvSpPr txBox="1"/>
          <p:nvPr/>
        </p:nvSpPr>
        <p:spPr>
          <a:xfrm>
            <a:off x="142875" y="142875"/>
            <a:ext cx="4643438" cy="2308225"/>
          </a:xfrm>
          <a:prstGeom prst="rect">
            <a:avLst/>
          </a:prstGeom>
          <a:noFill/>
        </p:spPr>
        <p:txBody>
          <a:bodyPr>
            <a:spAutoFit/>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endParaRPr lang="it-IT" dirty="0">
              <a:solidFill>
                <a:prstClr val="black"/>
              </a:solidFill>
            </a:endParaRPr>
          </a:p>
        </p:txBody>
      </p:sp>
    </p:spTree>
    <p:extLst>
      <p:ext uri="{BB962C8B-B14F-4D97-AF65-F5344CB8AC3E}">
        <p14:creationId xmlns:p14="http://schemas.microsoft.com/office/powerpoint/2010/main" val="359529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Immagine 4" descr="Immagine3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571472" y="61248"/>
            <a:ext cx="5214974"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rPr>
              <a:t>I cieli e la terra</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rPr>
              <a:t>sono pieni</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rPr>
              <a:t>della tua gloria</a:t>
            </a:r>
          </a:p>
        </p:txBody>
      </p:sp>
      <p:sp>
        <p:nvSpPr>
          <p:cNvPr id="4" name="CasellaDiTesto 3"/>
          <p:cNvSpPr txBox="1"/>
          <p:nvPr/>
        </p:nvSpPr>
        <p:spPr>
          <a:xfrm>
            <a:off x="4000496" y="4572008"/>
            <a:ext cx="5072066"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rPr>
              <a:t>I cieli e la terra</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rPr>
              <a:t>sono pieni</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rPr>
              <a:t>della tua gloria</a:t>
            </a:r>
          </a:p>
        </p:txBody>
      </p:sp>
    </p:spTree>
    <p:extLst>
      <p:ext uri="{BB962C8B-B14F-4D97-AF65-F5344CB8AC3E}">
        <p14:creationId xmlns:p14="http://schemas.microsoft.com/office/powerpoint/2010/main" val="143824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descr="F:\09 Presentazioni\Qumran\Immagine1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endParaRPr>
          </a:p>
        </p:txBody>
      </p:sp>
      <p:sp>
        <p:nvSpPr>
          <p:cNvPr id="5" name="Rettangolo 4"/>
          <p:cNvSpPr/>
          <p:nvPr/>
        </p:nvSpPr>
        <p:spPr>
          <a:xfrm>
            <a:off x="1714500" y="3000375"/>
            <a:ext cx="5572125" cy="2554288"/>
          </a:xfrm>
          <a:prstGeom prst="rect">
            <a:avLst/>
          </a:prstGeom>
        </p:spPr>
        <p:txBody>
          <a:bodyPr>
            <a:spAutoFit/>
          </a:bodyPr>
          <a:lstStyle/>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Nell’alto dei cieli</a:t>
            </a:r>
          </a:p>
        </p:txBody>
      </p:sp>
    </p:spTree>
    <p:extLst>
      <p:ext uri="{BB962C8B-B14F-4D97-AF65-F5344CB8AC3E}">
        <p14:creationId xmlns:p14="http://schemas.microsoft.com/office/powerpoint/2010/main" val="226541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Fede\Desktop\SANTO SPIRI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1071539" y="1166843"/>
            <a:ext cx="7000923" cy="4524315"/>
          </a:xfrm>
          <a:prstGeom prst="rect">
            <a:avLst/>
          </a:prstGeom>
          <a:noFill/>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rPr>
              <a:t>è colui che viene</a:t>
            </a:r>
          </a:p>
          <a:p>
            <a:pPr algn="ctr" eaLnBrk="0" hangingPunct="0">
              <a:defRPr/>
            </a:pPr>
            <a:endParaRPr lang="it-IT" sz="3600" b="1" dirty="0">
              <a:ln/>
              <a:solidFill>
                <a:srgbClr val="4F81BD"/>
              </a:solidFill>
              <a:effectLst>
                <a:outerShdw blurRad="19685" dist="12700" dir="5400000" algn="tl" rotWithShape="0">
                  <a:srgbClr val="4F81BD">
                    <a:satMod val="130000"/>
                    <a:alpha val="60000"/>
                  </a:srgbClr>
                </a:outerShdw>
              </a:effectLst>
              <a:latin typeface="Arial Black" pitchFamily="34" charset="0"/>
            </a:endParaRPr>
          </a:p>
          <a:p>
            <a:pPr algn="ctr" eaLnBrk="0" hangingPunct="0">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è colui che viene</a:t>
            </a:r>
          </a:p>
          <a:p>
            <a:pPr algn="ctr" eaLnBrk="0" hangingPunct="0">
              <a:defRPr/>
            </a:pPr>
            <a:r>
              <a:rPr lang="it-IT" sz="3600" b="1" dirty="0">
                <a:ln/>
                <a:solidFill>
                  <a:srgbClr val="008000"/>
                </a:solidFill>
                <a:effectLst>
                  <a:outerShdw blurRad="19685" dist="12700" dir="5400000" algn="tl" rotWithShape="0">
                    <a:srgbClr val="4F81BD">
                      <a:satMod val="130000"/>
                      <a:alpha val="60000"/>
                    </a:srgbClr>
                  </a:outerShdw>
                </a:effectLst>
                <a:latin typeface="Arial Black" pitchFamily="34" charset="0"/>
              </a:rPr>
              <a:t>nel nome del Signore.</a:t>
            </a:r>
          </a:p>
        </p:txBody>
      </p:sp>
    </p:spTree>
    <p:extLst>
      <p:ext uri="{BB962C8B-B14F-4D97-AF65-F5344CB8AC3E}">
        <p14:creationId xmlns:p14="http://schemas.microsoft.com/office/powerpoint/2010/main" val="89245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F:\09 Presentazioni\Qumran\Immagine1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endParaRPr>
          </a:p>
        </p:txBody>
      </p:sp>
      <p:sp>
        <p:nvSpPr>
          <p:cNvPr id="5" name="Rettangolo 4"/>
          <p:cNvSpPr/>
          <p:nvPr/>
        </p:nvSpPr>
        <p:spPr>
          <a:xfrm>
            <a:off x="1714500" y="3000375"/>
            <a:ext cx="5572125" cy="2554288"/>
          </a:xfrm>
          <a:prstGeom prst="rect">
            <a:avLst/>
          </a:prstGeom>
        </p:spPr>
        <p:txBody>
          <a:bodyPr>
            <a:spAutoFit/>
          </a:bodyPr>
          <a:lstStyle/>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Nell’alto dei cieli</a:t>
            </a:r>
          </a:p>
        </p:txBody>
      </p:sp>
    </p:spTree>
    <p:extLst>
      <p:ext uri="{BB962C8B-B14F-4D97-AF65-F5344CB8AC3E}">
        <p14:creationId xmlns:p14="http://schemas.microsoft.com/office/powerpoint/2010/main" val="3332088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Immagine 3" descr="Immagine3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il Signore</a:t>
            </a:r>
          </a:p>
        </p:txBody>
      </p:sp>
      <p:sp>
        <p:nvSpPr>
          <p:cNvPr id="6" name="Rettangolo 5"/>
          <p:cNvSpPr/>
          <p:nvPr/>
        </p:nvSpPr>
        <p:spPr>
          <a:xfrm>
            <a:off x="214313" y="3857625"/>
            <a:ext cx="5214937" cy="2554288"/>
          </a:xfrm>
          <a:prstGeom prst="rect">
            <a:avLst/>
          </a:prstGeom>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Tree>
    <p:extLst>
      <p:ext uri="{BB962C8B-B14F-4D97-AF65-F5344CB8AC3E}">
        <p14:creationId xmlns:p14="http://schemas.microsoft.com/office/powerpoint/2010/main" val="172652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magine 3" descr="Eucaristia 7.JPG"/>
          <p:cNvPicPr>
            <a:picLocks noChangeAspect="1"/>
          </p:cNvPicPr>
          <p:nvPr/>
        </p:nvPicPr>
        <p:blipFill>
          <a:blip r:embed="rId2"/>
          <a:srcRect/>
          <a:stretch>
            <a:fillRect/>
          </a:stretch>
        </p:blipFill>
        <p:spPr bwMode="auto">
          <a:xfrm>
            <a:off x="1143000" y="0"/>
            <a:ext cx="6954838" cy="6858000"/>
          </a:xfrm>
          <a:prstGeom prst="rect">
            <a:avLst/>
          </a:prstGeom>
          <a:noFill/>
          <a:ln w="9525">
            <a:noFill/>
            <a:miter lim="800000"/>
            <a:headEnd/>
            <a:tailEnd/>
          </a:ln>
        </p:spPr>
      </p:pic>
      <p:sp>
        <p:nvSpPr>
          <p:cNvPr id="2" name="CasellaDiTesto 1"/>
          <p:cNvSpPr txBox="1"/>
          <p:nvPr/>
        </p:nvSpPr>
        <p:spPr>
          <a:xfrm>
            <a:off x="357188" y="642938"/>
            <a:ext cx="8786812" cy="3170237"/>
          </a:xfrm>
          <a:prstGeom prst="rect">
            <a:avLst/>
          </a:prstGeom>
          <a:solidFill>
            <a:srgbClr val="FFFFFF">
              <a:alpha val="69804"/>
            </a:srgbClr>
          </a:solidFill>
          <a:effectLst>
            <a:softEdge rad="127000"/>
          </a:effectLst>
        </p:spPr>
        <p:txBody>
          <a:bodyPr>
            <a:spAutoFit/>
          </a:bodyPr>
          <a:lstStyle/>
          <a:p>
            <a:pPr eaLnBrk="0" hangingPunct="0">
              <a:defRPr/>
            </a:pPr>
            <a:r>
              <a:rPr lang="it-IT" sz="4400" dirty="0">
                <a:latin typeface="Times" charset="0"/>
                <a:cs typeface="+mn-cs"/>
              </a:rPr>
              <a:t>Mistero della fede.</a:t>
            </a:r>
          </a:p>
          <a:p>
            <a:pPr eaLnBrk="0" hangingPunct="0">
              <a:defRPr/>
            </a:pPr>
            <a:endParaRPr lang="it-IT" dirty="0">
              <a:latin typeface="Times" charset="0"/>
              <a:cs typeface="+mn-cs"/>
            </a:endParaRP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Annunziamo la tua morte, Signore,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proclamiamo la tua risurrezione,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nell'attesa della tua venuta.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8929718" cy="5632333"/>
          </a:xfrm>
          <a:prstGeom prst="rect">
            <a:avLst/>
          </a:prstGeom>
        </p:spPr>
        <p:txBody>
          <a:bodyPr>
            <a:spAutoFit/>
          </a:bodyPr>
          <a:lstStyle/>
          <a:p>
            <a:pPr eaLnBrk="0" fontAlgn="auto" hangingPunct="0">
              <a:spcBef>
                <a:spcPts val="0"/>
              </a:spcBef>
              <a:spcAft>
                <a:spcPts val="0"/>
              </a:spcAft>
              <a:defRPr/>
            </a:pPr>
            <a:r>
              <a:rPr lang="it-IT" sz="4000" dirty="0">
                <a:latin typeface="Calibri" pitchFamily="34" charset="0"/>
                <a:cs typeface="+mn-cs"/>
              </a:rPr>
              <a:t>Nel nome del Padre, e del Figlio </a:t>
            </a:r>
          </a:p>
          <a:p>
            <a:pPr eaLnBrk="0" fontAlgn="auto" hangingPunct="0">
              <a:spcBef>
                <a:spcPts val="0"/>
              </a:spcBef>
              <a:spcAft>
                <a:spcPts val="0"/>
              </a:spcAft>
              <a:defRPr/>
            </a:pPr>
            <a:r>
              <a:rPr lang="it-IT" sz="4000" dirty="0">
                <a:latin typeface="Calibri" pitchFamily="34" charset="0"/>
                <a:cs typeface="+mn-cs"/>
              </a:rPr>
              <a:t>e dello Spirito Santo.			</a:t>
            </a:r>
          </a:p>
          <a:p>
            <a:pPr lvl="8" eaLnBrk="0" hangingPunct="0">
              <a:defRPr/>
            </a:pPr>
            <a:r>
              <a:rPr lang="it-IT" sz="4000" b="1" dirty="0">
                <a:effectLst>
                  <a:outerShdw blurRad="38100" dist="38100" dir="2700000" algn="tl">
                    <a:srgbClr val="000000">
                      <a:alpha val="43137"/>
                    </a:srgbClr>
                  </a:outerShdw>
                </a:effectLst>
                <a:latin typeface="Calibri" pitchFamily="34" charset="0"/>
                <a:cs typeface="+mn-cs"/>
              </a:rPr>
              <a:t>	Amen.</a:t>
            </a:r>
            <a:r>
              <a:rPr lang="it-IT" sz="4000" dirty="0">
                <a:effectLst>
                  <a:outerShdw blurRad="38100" dist="38100" dir="2700000" algn="tl">
                    <a:srgbClr val="000000">
                      <a:alpha val="43137"/>
                    </a:srgbClr>
                  </a:outerShdw>
                </a:effectLst>
                <a:latin typeface="Calibri" pitchFamily="34" charset="0"/>
                <a:cs typeface="+mn-cs"/>
              </a:rPr>
              <a:t> </a:t>
            </a:r>
          </a:p>
          <a:p>
            <a:pPr eaLnBrk="0" fontAlgn="auto" hangingPunct="0">
              <a:spcBef>
                <a:spcPts val="0"/>
              </a:spcBef>
              <a:spcAft>
                <a:spcPts val="0"/>
              </a:spcAft>
              <a:defRPr/>
            </a:pPr>
            <a:endParaRPr lang="it-IT" sz="4000" dirty="0">
              <a:latin typeface="Calibri" pitchFamily="34" charset="0"/>
              <a:cs typeface="+mn-cs"/>
            </a:endParaRPr>
          </a:p>
          <a:p>
            <a:pPr eaLnBrk="0" hangingPunct="0">
              <a:defRPr/>
            </a:pPr>
            <a:r>
              <a:rPr lang="it-IT" sz="4000" dirty="0">
                <a:latin typeface="Calibri" pitchFamily="34" charset="0"/>
                <a:cs typeface="+mn-cs"/>
              </a:rPr>
              <a:t>La grazia del Signore nostro Gesù Cristo, </a:t>
            </a:r>
          </a:p>
          <a:p>
            <a:pPr eaLnBrk="0" hangingPunct="0">
              <a:defRPr/>
            </a:pPr>
            <a:r>
              <a:rPr lang="it-IT" sz="4000" dirty="0">
                <a:latin typeface="Calibri" pitchFamily="34" charset="0"/>
                <a:cs typeface="+mn-cs"/>
              </a:rPr>
              <a:t>l’amore di Dio Padre </a:t>
            </a:r>
          </a:p>
          <a:p>
            <a:pPr eaLnBrk="0" hangingPunct="0">
              <a:defRPr/>
            </a:pPr>
            <a:r>
              <a:rPr lang="it-IT" sz="4000" dirty="0">
                <a:latin typeface="Calibri" pitchFamily="34" charset="0"/>
                <a:cs typeface="+mn-cs"/>
              </a:rPr>
              <a:t>e la comunione dello Spirito Santo </a:t>
            </a:r>
          </a:p>
          <a:p>
            <a:pPr eaLnBrk="0" hangingPunct="0">
              <a:defRPr/>
            </a:pPr>
            <a:r>
              <a:rPr lang="it-IT" sz="4000" dirty="0">
                <a:latin typeface="Calibri" pitchFamily="34" charset="0"/>
                <a:cs typeface="+mn-cs"/>
              </a:rPr>
              <a:t>siano con tutti voi.</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					E con il tuo spirito.</a:t>
            </a:r>
            <a:endParaRPr lang="it-IT" sz="4000" dirty="0">
              <a:effectLst>
                <a:outerShdw blurRad="38100" dist="38100" dir="2700000" algn="tl">
                  <a:srgbClr val="000000">
                    <a:alpha val="43137"/>
                  </a:srgbClr>
                </a:outerShdw>
              </a:effectLst>
              <a:latin typeface="Calibri"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Immagine 2" descr="0015.tif"/>
          <p:cNvPicPr>
            <a:picLocks noChangeAspect="1"/>
          </p:cNvPicPr>
          <p:nvPr/>
        </p:nvPicPr>
        <p:blipFill>
          <a:blip r:embed="rId2"/>
          <a:srcRect/>
          <a:stretch>
            <a:fillRect/>
          </a:stretch>
        </p:blipFill>
        <p:spPr bwMode="auto">
          <a:xfrm>
            <a:off x="1643063" y="0"/>
            <a:ext cx="7500937" cy="6856413"/>
          </a:xfrm>
          <a:prstGeom prst="rect">
            <a:avLst/>
          </a:prstGeom>
          <a:noFill/>
          <a:ln w="9525">
            <a:noFill/>
            <a:miter lim="800000"/>
            <a:headEnd/>
            <a:tailEnd/>
          </a:ln>
        </p:spPr>
      </p:pic>
      <p:sp>
        <p:nvSpPr>
          <p:cNvPr id="3073" name="Rectangle 1"/>
          <p:cNvSpPr>
            <a:spLocks noChangeArrowheads="1"/>
          </p:cNvSpPr>
          <p:nvPr/>
        </p:nvSpPr>
        <p:spPr bwMode="auto">
          <a:xfrm>
            <a:off x="714375" y="285750"/>
            <a:ext cx="7450138" cy="5508625"/>
          </a:xfrm>
          <a:prstGeom prst="rect">
            <a:avLst/>
          </a:prstGeom>
          <a:solidFill>
            <a:srgbClr val="FFFFFF">
              <a:alpha val="80000"/>
            </a:srgbClr>
          </a:solidFill>
          <a:ln w="9525">
            <a:noFill/>
            <a:miter lim="800000"/>
            <a:headEnd/>
            <a:tailEnd/>
          </a:ln>
          <a:effectLst>
            <a:softEdge rad="317500"/>
          </a:effectLst>
        </p:spPr>
        <p:txBody>
          <a:bodyPr wrap="none" anchor="ctr">
            <a:spAutoFit/>
          </a:bodyPr>
          <a:lstStyle/>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con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e in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a te, Dio Padre onnipotente,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nell'unità dello Spirito Santo,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ogni onore e gloria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tutti i secoli dei secoli.</a:t>
            </a:r>
            <a:endParaRPr lang="it-IT" sz="4400" dirty="0">
              <a:solidFill>
                <a:srgbClr val="FF0000"/>
              </a:solidFill>
              <a:effectLst>
                <a:outerShdw blurRad="38100" dist="38100" dir="2700000" algn="tl">
                  <a:srgbClr val="000000">
                    <a:alpha val="43137"/>
                  </a:srgbClr>
                </a:outerShdw>
              </a:effectLst>
              <a:cs typeface="+mn-cs"/>
            </a:endParaRPr>
          </a:p>
          <a:p>
            <a:pPr algn="r" eaLnBrk="0" hangingPunct="0">
              <a:defRPr/>
            </a:pPr>
            <a:r>
              <a:rPr lang="it-IT" sz="4400" b="1" dirty="0">
                <a:solidFill>
                  <a:srgbClr val="FF0000"/>
                </a:solidFill>
                <a:effectLst>
                  <a:outerShdw blurRad="38100" dist="38100" dir="2700000" algn="tl">
                    <a:srgbClr val="000000">
                      <a:alpha val="43137"/>
                    </a:srgbClr>
                  </a:outerShdw>
                </a:effectLst>
                <a:ea typeface="Times New Roman" pitchFamily="18" charset="0"/>
                <a:cs typeface="+mn-cs"/>
              </a:rPr>
              <a:t>Amen.</a:t>
            </a:r>
            <a:endParaRPr lang="it-IT" sz="4400" dirty="0">
              <a:solidFill>
                <a:srgbClr val="FF0000"/>
              </a:solidFill>
              <a:effectLst>
                <a:outerShdw blurRad="38100" dist="38100" dir="2700000" algn="tl">
                  <a:srgbClr val="000000">
                    <a:alpha val="43137"/>
                  </a:srgbClr>
                </a:outerShdw>
              </a:effectLs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7" descr="47"/>
          <p:cNvPicPr>
            <a:picLocks noChangeAspect="1" noChangeArrowheads="1"/>
          </p:cNvPicPr>
          <p:nvPr/>
        </p:nvPicPr>
        <p:blipFill>
          <a:blip r:embed="rId2"/>
          <a:srcRect/>
          <a:stretch>
            <a:fillRect/>
          </a:stretch>
        </p:blipFill>
        <p:spPr bwMode="auto">
          <a:xfrm>
            <a:off x="0" y="0"/>
            <a:ext cx="9144000" cy="6837363"/>
          </a:xfrm>
          <a:prstGeom prst="rect">
            <a:avLst/>
          </a:prstGeom>
          <a:noFill/>
          <a:ln w="9525">
            <a:noFill/>
            <a:miter lim="800000"/>
            <a:headEnd/>
            <a:tailEnd/>
          </a:ln>
        </p:spPr>
      </p:pic>
      <p:sp>
        <p:nvSpPr>
          <p:cNvPr id="101378" name="Rectangle 1"/>
          <p:cNvSpPr>
            <a:spLocks noChangeArrowheads="1"/>
          </p:cNvSpPr>
          <p:nvPr/>
        </p:nvSpPr>
        <p:spPr bwMode="auto">
          <a:xfrm>
            <a:off x="214313" y="314525"/>
            <a:ext cx="8715405" cy="6186309"/>
          </a:xfrm>
          <a:prstGeom prst="rect">
            <a:avLst/>
          </a:prstGeom>
          <a:solidFill>
            <a:srgbClr val="FFFFFF">
              <a:alpha val="69804"/>
            </a:srgbClr>
          </a:solidFill>
          <a:ln w="9525">
            <a:noFill/>
            <a:miter lim="800000"/>
            <a:headEnd/>
            <a:tailEnd/>
          </a:ln>
          <a:effectLst>
            <a:softEdge rad="63500"/>
          </a:effectLst>
        </p:spPr>
        <p:txBody>
          <a:bodyPr anchor="ctr">
            <a:spAutoFit/>
          </a:bodyPr>
          <a:lstStyle/>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Padre nostro, che sei nei cieli,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sia santificato il tuo nome,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venga il tuo regno,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sia fatta la tua volontà,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come in cielo così in terra.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Dacci oggi il nostro pane quotidiano,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e rimetti a noi i nostri debiti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come noi li rimettiamo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ai nostri debitori,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e non ci indurre in tentazione,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ma liberaci dal male.</a:t>
            </a:r>
            <a:endParaRPr lang="it-IT" sz="3600" dirty="0">
              <a:solidFill>
                <a:prstClr val="black"/>
              </a:solidFill>
              <a:effectLst>
                <a:outerShdw blurRad="38100" dist="38100" dir="2700000" algn="tl">
                  <a:srgbClr val="000000">
                    <a:alpha val="43137"/>
                  </a:srgbClr>
                </a:outerShdw>
              </a:effectLs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ede\Desktop\420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980728"/>
            <a:ext cx="9144001" cy="5877272"/>
          </a:xfrm>
          <a:prstGeom prst="rect">
            <a:avLst/>
          </a:prstGeom>
          <a:noFill/>
          <a:extLst>
            <a:ext uri="{909E8E84-426E-40DD-AFC4-6F175D3DCCD1}">
              <a14:hiddenFill xmlns:a14="http://schemas.microsoft.com/office/drawing/2010/main">
                <a:solidFill>
                  <a:srgbClr val="FFFFFF"/>
                </a:solidFill>
              </a14:hiddenFill>
            </a:ext>
          </a:extLst>
        </p:spPr>
      </p:pic>
      <p:sp>
        <p:nvSpPr>
          <p:cNvPr id="116737" name="Rectangle 1"/>
          <p:cNvSpPr>
            <a:spLocks noChangeArrowheads="1"/>
          </p:cNvSpPr>
          <p:nvPr/>
        </p:nvSpPr>
        <p:spPr bwMode="auto">
          <a:xfrm>
            <a:off x="125759" y="-53518"/>
            <a:ext cx="8892480" cy="1754326"/>
          </a:xfrm>
          <a:prstGeom prst="rect">
            <a:avLst/>
          </a:prstGeom>
          <a:noFill/>
          <a:ln w="9525">
            <a:noFill/>
            <a:miter lim="800000"/>
            <a:headEnd/>
            <a:tailEnd/>
          </a:ln>
          <a:effectLst/>
        </p:spPr>
        <p:txBody>
          <a:bodyPr wrap="square" anchor="ctr">
            <a:spAutoFit/>
          </a:bodyPr>
          <a:lstStyle/>
          <a:p>
            <a:pPr algn="ctr" eaLnBrk="0" hangingPunct="0">
              <a:defRPr/>
            </a:pPr>
            <a:r>
              <a:rPr lang="it-IT" sz="5400" b="1" dirty="0">
                <a:solidFill>
                  <a:srgbClr val="0808D1"/>
                </a:solidFill>
                <a:effectLst>
                  <a:outerShdw blurRad="38100" dist="38100" dir="2700000" algn="tl">
                    <a:srgbClr val="000000">
                      <a:alpha val="43137"/>
                    </a:srgbClr>
                  </a:outerShdw>
                </a:effectLst>
                <a:latin typeface="+mn-lt"/>
                <a:ea typeface="Times New Roman" pitchFamily="18" charset="0"/>
                <a:cs typeface="+mn-cs"/>
              </a:rPr>
              <a:t>Tuo </a:t>
            </a:r>
            <a:r>
              <a:rPr lang="it-IT" sz="5400" b="1" dirty="0" smtClean="0">
                <a:solidFill>
                  <a:srgbClr val="0808D1"/>
                </a:solidFill>
                <a:effectLst>
                  <a:outerShdw blurRad="38100" dist="38100" dir="2700000" algn="tl">
                    <a:srgbClr val="000000">
                      <a:alpha val="43137"/>
                    </a:srgbClr>
                  </a:outerShdw>
                </a:effectLst>
                <a:latin typeface="+mn-lt"/>
                <a:ea typeface="Times New Roman" pitchFamily="18" charset="0"/>
                <a:cs typeface="+mn-cs"/>
              </a:rPr>
              <a:t>è </a:t>
            </a:r>
            <a:r>
              <a:rPr lang="it-IT" sz="5400" b="1" dirty="0">
                <a:solidFill>
                  <a:srgbClr val="0808D1"/>
                </a:solidFill>
                <a:effectLst>
                  <a:outerShdw blurRad="38100" dist="38100" dir="2700000" algn="tl">
                    <a:srgbClr val="000000">
                      <a:alpha val="43137"/>
                    </a:srgbClr>
                  </a:outerShdw>
                </a:effectLst>
                <a:latin typeface="+mn-lt"/>
                <a:ea typeface="Times New Roman" pitchFamily="18" charset="0"/>
                <a:cs typeface="+mn-cs"/>
              </a:rPr>
              <a:t>il regno, </a:t>
            </a:r>
            <a:r>
              <a:rPr lang="it-IT" sz="5400" b="1" dirty="0" smtClean="0">
                <a:solidFill>
                  <a:srgbClr val="0808D1"/>
                </a:solidFill>
                <a:effectLst>
                  <a:outerShdw blurRad="38100" dist="38100" dir="2700000" algn="tl">
                    <a:srgbClr val="000000">
                      <a:alpha val="43137"/>
                    </a:srgbClr>
                  </a:outerShdw>
                </a:effectLst>
                <a:latin typeface="+mn-lt"/>
                <a:ea typeface="Times New Roman" pitchFamily="18" charset="0"/>
                <a:cs typeface="+mn-cs"/>
              </a:rPr>
              <a:t> tua la </a:t>
            </a:r>
            <a:r>
              <a:rPr lang="it-IT" sz="5400" b="1" dirty="0">
                <a:solidFill>
                  <a:srgbClr val="0808D1"/>
                </a:solidFill>
                <a:effectLst>
                  <a:outerShdw blurRad="38100" dist="38100" dir="2700000" algn="tl">
                    <a:srgbClr val="000000">
                      <a:alpha val="43137"/>
                    </a:srgbClr>
                  </a:outerShdw>
                </a:effectLst>
                <a:latin typeface="+mn-lt"/>
                <a:ea typeface="Times New Roman" pitchFamily="18" charset="0"/>
                <a:cs typeface="+mn-cs"/>
              </a:rPr>
              <a:t>potenza </a:t>
            </a:r>
          </a:p>
          <a:p>
            <a:pPr algn="ctr" eaLnBrk="0" hangingPunct="0">
              <a:defRPr/>
            </a:pPr>
            <a:r>
              <a:rPr lang="it-IT" sz="5400" b="1" dirty="0">
                <a:solidFill>
                  <a:srgbClr val="0808D1"/>
                </a:solidFill>
                <a:effectLst>
                  <a:outerShdw blurRad="38100" dist="38100" dir="2700000" algn="tl">
                    <a:srgbClr val="000000">
                      <a:alpha val="43137"/>
                    </a:srgbClr>
                  </a:outerShdw>
                </a:effectLst>
                <a:latin typeface="+mn-lt"/>
                <a:ea typeface="Times New Roman" pitchFamily="18" charset="0"/>
                <a:cs typeface="+mn-cs"/>
              </a:rPr>
              <a:t>e la gloria </a:t>
            </a:r>
            <a:r>
              <a:rPr lang="it-IT" sz="5400" b="1" dirty="0" smtClean="0">
                <a:solidFill>
                  <a:srgbClr val="0808D1"/>
                </a:solidFill>
                <a:effectLst>
                  <a:outerShdw blurRad="38100" dist="38100" dir="2700000" algn="tl">
                    <a:srgbClr val="000000">
                      <a:alpha val="43137"/>
                    </a:srgbClr>
                  </a:outerShdw>
                </a:effectLst>
                <a:latin typeface="+mn-lt"/>
                <a:ea typeface="Times New Roman" pitchFamily="18" charset="0"/>
                <a:cs typeface="+mn-cs"/>
              </a:rPr>
              <a:t>nei </a:t>
            </a:r>
            <a:r>
              <a:rPr lang="it-IT" sz="5400" b="1" dirty="0">
                <a:solidFill>
                  <a:srgbClr val="0808D1"/>
                </a:solidFill>
                <a:effectLst>
                  <a:outerShdw blurRad="38100" dist="38100" dir="2700000" algn="tl">
                    <a:srgbClr val="000000">
                      <a:alpha val="43137"/>
                    </a:srgbClr>
                  </a:outerShdw>
                </a:effectLst>
                <a:latin typeface="+mn-lt"/>
                <a:ea typeface="Times New Roman" pitchFamily="18" charset="0"/>
                <a:cs typeface="+mn-cs"/>
              </a:rPr>
              <a:t>secoli.</a:t>
            </a:r>
            <a:endParaRPr lang="it-IT" sz="5400" dirty="0">
              <a:solidFill>
                <a:srgbClr val="0808D1"/>
              </a:solidFill>
              <a:effectLst>
                <a:outerShdw blurRad="38100" dist="38100" dir="2700000" algn="tl">
                  <a:srgbClr val="000000">
                    <a:alpha val="43137"/>
                  </a:srgbClr>
                </a:outerShd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nvPicPr>
        <p:blipFill>
          <a:blip r:embed="rId2"/>
          <a:srcRect/>
          <a:stretch>
            <a:fillRect/>
          </a:stretch>
        </p:blipFill>
        <p:spPr bwMode="auto">
          <a:xfrm>
            <a:off x="0" y="0"/>
            <a:ext cx="6357938" cy="6888163"/>
          </a:xfrm>
          <a:prstGeom prst="rect">
            <a:avLst/>
          </a:prstGeom>
          <a:noFill/>
          <a:ln w="9525">
            <a:noFill/>
            <a:miter lim="800000"/>
            <a:headEnd/>
            <a:tailEnd/>
          </a:ln>
        </p:spPr>
      </p:pic>
      <p:sp>
        <p:nvSpPr>
          <p:cNvPr id="84995" name="Rettangolo 1"/>
          <p:cNvSpPr>
            <a:spLocks noChangeArrowheads="1"/>
          </p:cNvSpPr>
          <p:nvPr/>
        </p:nvSpPr>
        <p:spPr bwMode="auto">
          <a:xfrm>
            <a:off x="5543550" y="1143000"/>
            <a:ext cx="3721100" cy="4154488"/>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nvPicPr>
        <p:blipFill>
          <a:blip r:embed="rId2"/>
          <a:srcRect/>
          <a:stretch>
            <a:fillRect/>
          </a:stretch>
        </p:blipFill>
        <p:spPr bwMode="auto">
          <a:xfrm>
            <a:off x="0" y="0"/>
            <a:ext cx="6000750" cy="6858000"/>
          </a:xfrm>
          <a:prstGeom prst="rect">
            <a:avLst/>
          </a:prstGeom>
          <a:noFill/>
          <a:ln w="9525">
            <a:noFill/>
            <a:miter lim="800000"/>
            <a:headEnd/>
            <a:tailEnd/>
          </a:ln>
        </p:spPr>
      </p:pic>
      <p:sp>
        <p:nvSpPr>
          <p:cNvPr id="86019" name="Rettangolo 1"/>
          <p:cNvSpPr>
            <a:spLocks noChangeArrowheads="1"/>
          </p:cNvSpPr>
          <p:nvPr/>
        </p:nvSpPr>
        <p:spPr bwMode="auto">
          <a:xfrm>
            <a:off x="6357938" y="142875"/>
            <a:ext cx="2962275" cy="3140075"/>
          </a:xfrm>
          <a:prstGeom prst="rect">
            <a:avLst/>
          </a:prstGeom>
          <a:noFill/>
          <a:ln w="9525">
            <a:noFill/>
            <a:miter lim="800000"/>
            <a:headEnd/>
            <a:tailEnd/>
          </a:ln>
        </p:spPr>
        <p:txBody>
          <a:bodyPr wrap="none">
            <a:spAutoFit/>
          </a:bodyPr>
          <a:lstStyle/>
          <a:p>
            <a:pPr eaLnBrk="0" hangingPunct="0"/>
            <a:r>
              <a:rPr lang="it-IT" sz="6600" b="1">
                <a:latin typeface="Calibri" pitchFamily="34" charset="0"/>
              </a:rPr>
              <a:t>entra </a:t>
            </a:r>
          </a:p>
          <a:p>
            <a:pPr eaLnBrk="0" hangingPunct="0"/>
            <a:r>
              <a:rPr lang="it-IT" sz="6600" b="1">
                <a:latin typeface="Calibri" pitchFamily="34" charset="0"/>
              </a:rPr>
              <a:t>nel </a:t>
            </a:r>
          </a:p>
          <a:p>
            <a:pPr eaLnBrk="0" hangingPunct="0"/>
            <a:r>
              <a:rPr lang="it-IT" sz="6600" b="1">
                <a:latin typeface="Calibri" pitchFamily="34" charset="0"/>
              </a:rPr>
              <a:t>cuore,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latin typeface="Tahoma" pitchFamily="34" charset="0"/>
                <a:ea typeface="Times New Roman" pitchFamily="18" charset="0"/>
                <a:cs typeface="Tahoma" pitchFamily="34" charset="0"/>
              </a:rPr>
              <a:t>si </a:t>
            </a:r>
          </a:p>
          <a:p>
            <a:pPr eaLnBrk="0" hangingPunct="0"/>
            <a:r>
              <a:rPr lang="it-IT" sz="6600" b="1">
                <a:latin typeface="Tahoma" pitchFamily="34" charset="0"/>
                <a:ea typeface="Times New Roman" pitchFamily="18" charset="0"/>
                <a:cs typeface="Tahoma" pitchFamily="34" charset="0"/>
              </a:rPr>
              <a:t>vede </a:t>
            </a:r>
          </a:p>
          <a:p>
            <a:pPr eaLnBrk="0" hangingPunct="0"/>
            <a:r>
              <a:rPr lang="it-IT" sz="6600" b="1">
                <a:latin typeface="Tahoma" pitchFamily="34" charset="0"/>
                <a:ea typeface="Times New Roman" pitchFamily="18" charset="0"/>
                <a:cs typeface="Tahoma" pitchFamily="34" charset="0"/>
              </a:rPr>
              <a:t>sul </a:t>
            </a:r>
          </a:p>
          <a:p>
            <a:pPr eaLnBrk="0" hangingPunct="0"/>
            <a:r>
              <a:rPr lang="it-IT" sz="6600" b="1">
                <a:latin typeface="Tahoma" pitchFamily="34" charset="0"/>
                <a:ea typeface="Times New Roman" pitchFamily="18" charset="0"/>
                <a:cs typeface="Tahoma" pitchFamily="34" charset="0"/>
              </a:rPr>
              <a:t>volto</a:t>
            </a:r>
            <a:r>
              <a:rPr lang="it-IT" sz="6600">
                <a:latin typeface="Calibri" pitchFamily="34" charset="0"/>
                <a:ea typeface="Calibri" pitchFamily="34" charset="0"/>
                <a:cs typeface="Times New Roman" pitchFamily="18" charset="0"/>
              </a:rPr>
              <a:t> </a:t>
            </a:r>
            <a:endParaRPr lang="it-IT" sz="6600">
              <a:latin typeface="Calibri" pitchFamily="34" charset="0"/>
            </a:endParaRPr>
          </a:p>
        </p:txBody>
      </p:sp>
      <p:pic>
        <p:nvPicPr>
          <p:cNvPr id="8194" name="Picture 2" descr="C:\Users\Fede\Desktop\17953_309784396372_159046991372_4020924_5194744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21153"/>
            <a:ext cx="5144120" cy="6928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nvPicPr>
        <p:blipFill>
          <a:blip r:embed="rId2"/>
          <a:srcRect/>
          <a:stretch>
            <a:fillRect/>
          </a:stretch>
        </p:blipFill>
        <p:spPr bwMode="auto">
          <a:xfrm rot="5831504">
            <a:off x="1073151" y="-430213"/>
            <a:ext cx="4679950" cy="6289675"/>
          </a:xfrm>
          <a:prstGeom prst="rect">
            <a:avLst/>
          </a:prstGeom>
          <a:noFill/>
          <a:ln w="9525">
            <a:noFill/>
            <a:miter lim="800000"/>
            <a:headEnd/>
            <a:tailEnd/>
          </a:ln>
        </p:spPr>
      </p:pic>
      <p:sp>
        <p:nvSpPr>
          <p:cNvPr id="88067" name="Rettangolo 1"/>
          <p:cNvSpPr>
            <a:spLocks noChangeArrowheads="1"/>
          </p:cNvSpPr>
          <p:nvPr/>
        </p:nvSpPr>
        <p:spPr bwMode="auto">
          <a:xfrm>
            <a:off x="5611813" y="1785938"/>
            <a:ext cx="3532187" cy="4154487"/>
          </a:xfrm>
          <a:prstGeom prst="rect">
            <a:avLst/>
          </a:prstGeom>
          <a:noFill/>
          <a:ln w="9525">
            <a:noFill/>
            <a:miter lim="800000"/>
            <a:headEnd/>
            <a:tailEnd/>
          </a:ln>
        </p:spPr>
        <p:txBody>
          <a:bodyPr>
            <a:spAutoFit/>
          </a:bodyPr>
          <a:lstStyle/>
          <a:p>
            <a:pPr eaLnBrk="0" hangingPunct="0"/>
            <a:r>
              <a:rPr lang="it-IT" sz="6600" b="1">
                <a:latin typeface="Calibri" pitchFamily="34" charset="0"/>
              </a:rPr>
              <a:t> Ora </a:t>
            </a:r>
          </a:p>
          <a:p>
            <a:pPr eaLnBrk="0" hangingPunct="0"/>
            <a:r>
              <a:rPr lang="it-IT" sz="6600" b="1">
                <a:latin typeface="Calibri" pitchFamily="34" charset="0"/>
              </a:rPr>
              <a:t>  ti </a:t>
            </a:r>
          </a:p>
          <a:p>
            <a:pPr eaLnBrk="0" hangingPunct="0"/>
            <a:r>
              <a:rPr lang="it-IT" sz="6600" b="1">
                <a:latin typeface="Calibri" pitchFamily="34" charset="0"/>
              </a:rPr>
              <a:t>  stringo </a:t>
            </a:r>
          </a:p>
          <a:p>
            <a:pPr eaLnBrk="0" hangingPunct="0"/>
            <a:r>
              <a:rPr lang="it-IT" sz="6600" b="1">
                <a:latin typeface="Calibri" pitchFamily="34" charset="0"/>
              </a:rPr>
              <a:t>la mano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38" y="285750"/>
            <a:ext cx="8501062" cy="5632450"/>
          </a:xfrm>
          <a:prstGeom prst="rect">
            <a:avLst/>
          </a:prstGeom>
        </p:spPr>
        <p:txBody>
          <a:bodyPr>
            <a:spAutoFit/>
          </a:bodyPr>
          <a:lstStyle/>
          <a:p>
            <a:pPr eaLnBrk="0" fontAlgn="auto" hangingPunct="0">
              <a:spcBef>
                <a:spcPts val="0"/>
              </a:spcBef>
              <a:spcAft>
                <a:spcPts val="0"/>
              </a:spcAft>
              <a:defRPr/>
            </a:pPr>
            <a:r>
              <a:rPr lang="it-IT" sz="4000">
                <a:latin typeface="Calibri" pitchFamily="34" charset="0"/>
                <a:cs typeface="+mn-cs"/>
              </a:rPr>
              <a:t>Nel nome </a:t>
            </a:r>
            <a:r>
              <a:rPr lang="it-IT" sz="4000" dirty="0">
                <a:latin typeface="Calibri" pitchFamily="34" charset="0"/>
                <a:cs typeface="+mn-cs"/>
              </a:rPr>
              <a:t>del Padre, e del Figlio </a:t>
            </a:r>
          </a:p>
          <a:p>
            <a:pPr eaLnBrk="0" fontAlgn="auto" hangingPunct="0">
              <a:spcBef>
                <a:spcPts val="0"/>
              </a:spcBef>
              <a:spcAft>
                <a:spcPts val="0"/>
              </a:spcAft>
              <a:defRPr/>
            </a:pPr>
            <a:r>
              <a:rPr lang="it-IT" sz="4000" dirty="0">
                <a:latin typeface="Calibri" pitchFamily="34" charset="0"/>
                <a:cs typeface="+mn-cs"/>
              </a:rPr>
              <a:t>e dello Spirito Santo.			</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Amen.</a:t>
            </a:r>
            <a:r>
              <a:rPr lang="it-IT" sz="4000" dirty="0">
                <a:effectLst>
                  <a:outerShdw blurRad="38100" dist="38100" dir="2700000" algn="tl">
                    <a:srgbClr val="000000">
                      <a:alpha val="43137"/>
                    </a:srgbClr>
                  </a:outerShdw>
                </a:effectLst>
                <a:latin typeface="Calibri" pitchFamily="34" charset="0"/>
                <a:cs typeface="+mn-cs"/>
              </a:rPr>
              <a:t> </a:t>
            </a:r>
          </a:p>
          <a:p>
            <a:pPr eaLnBrk="0" fontAlgn="auto" hangingPunct="0">
              <a:spcBef>
                <a:spcPts val="0"/>
              </a:spcBef>
              <a:spcAft>
                <a:spcPts val="0"/>
              </a:spcAft>
              <a:defRPr/>
            </a:pPr>
            <a:endParaRPr lang="it-IT" sz="4000" dirty="0">
              <a:latin typeface="Calibri" pitchFamily="34" charset="0"/>
              <a:cs typeface="+mn-cs"/>
            </a:endParaRPr>
          </a:p>
          <a:p>
            <a:pPr eaLnBrk="0" hangingPunct="0">
              <a:defRPr/>
            </a:pPr>
            <a:r>
              <a:rPr lang="it-IT" sz="4000" dirty="0">
                <a:latin typeface="Calibri" pitchFamily="34" charset="0"/>
                <a:cs typeface="+mn-cs"/>
              </a:rPr>
              <a:t>La grazia del Signore nostro </a:t>
            </a:r>
          </a:p>
          <a:p>
            <a:pPr eaLnBrk="0" hangingPunct="0">
              <a:defRPr/>
            </a:pPr>
            <a:r>
              <a:rPr lang="it-IT" sz="4000" dirty="0">
                <a:latin typeface="Calibri" pitchFamily="34" charset="0"/>
                <a:cs typeface="+mn-cs"/>
              </a:rPr>
              <a:t>Gesù Cristo, l’amore di Dio Padre </a:t>
            </a:r>
          </a:p>
          <a:p>
            <a:pPr eaLnBrk="0" hangingPunct="0">
              <a:defRPr/>
            </a:pPr>
            <a:r>
              <a:rPr lang="it-IT" sz="4000" dirty="0">
                <a:latin typeface="Calibri" pitchFamily="34" charset="0"/>
                <a:cs typeface="+mn-cs"/>
              </a:rPr>
              <a:t>e la comunione dello Spirito Santo </a:t>
            </a:r>
          </a:p>
          <a:p>
            <a:pPr eaLnBrk="0" hangingPunct="0">
              <a:defRPr/>
            </a:pPr>
            <a:r>
              <a:rPr lang="it-IT" sz="4000" dirty="0">
                <a:latin typeface="Calibri" pitchFamily="34" charset="0"/>
                <a:cs typeface="+mn-cs"/>
              </a:rPr>
              <a:t>siano con tutti voi.</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E con il tuo spirito.</a:t>
            </a:r>
            <a:endParaRPr lang="it-IT" sz="4000" dirty="0">
              <a:effectLst>
                <a:outerShdw blurRad="38100" dist="38100" dir="2700000" algn="tl">
                  <a:srgbClr val="000000">
                    <a:alpha val="43137"/>
                  </a:srgbClr>
                </a:outerShdw>
              </a:effectLst>
              <a:latin typeface="Calibri" pitchFamily="34" charset="0"/>
              <a:cs typeface="+mn-cs"/>
            </a:endParaRPr>
          </a:p>
        </p:txBody>
      </p:sp>
      <p:pic>
        <p:nvPicPr>
          <p:cNvPr id="78851" name="Picture 32" descr="KE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vipop.org/image/girotondo.jpg"/>
          <p:cNvPicPr>
            <a:picLocks noChangeAspect="1" noChangeArrowheads="1"/>
          </p:cNvPicPr>
          <p:nvPr/>
        </p:nvPicPr>
        <p:blipFill>
          <a:blip r:embed="rId2"/>
          <a:srcRect/>
          <a:stretch>
            <a:fillRect/>
          </a:stretch>
        </p:blipFill>
        <p:spPr bwMode="auto">
          <a:xfrm>
            <a:off x="1285875" y="1714500"/>
            <a:ext cx="6429375" cy="3500438"/>
          </a:xfrm>
          <a:prstGeom prst="rect">
            <a:avLst/>
          </a:prstGeom>
          <a:noFill/>
          <a:ln w="9525">
            <a:noFill/>
            <a:miter lim="800000"/>
            <a:headEnd/>
            <a:tailEnd/>
          </a:ln>
        </p:spPr>
      </p:pic>
      <p:sp>
        <p:nvSpPr>
          <p:cNvPr id="89091"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89092"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119810"/>
                                        </p:tgtEl>
                                        <p:attrNameLst>
                                          <p:attrName>style.color</p:attrName>
                                        </p:attrNameLst>
                                      </p:cBhvr>
                                      <p:to>
                                        <a:schemeClr val="accent2"/>
                                      </p:to>
                                    </p:animClr>
                                    <p:animClr clrSpc="rgb" dir="cw">
                                      <p:cBhvr>
                                        <p:cTn id="7" dur="1900" fill="hold">
                                          <p:stCondLst>
                                            <p:cond delay="100"/>
                                          </p:stCondLst>
                                        </p:cTn>
                                        <p:tgtEl>
                                          <p:spTgt spid="119810"/>
                                        </p:tgtEl>
                                        <p:attrNameLst>
                                          <p:attrName>fillColor</p:attrName>
                                        </p:attrNameLst>
                                      </p:cBhvr>
                                      <p:to>
                                        <a:schemeClr val="accent2"/>
                                      </p:to>
                                    </p:animClr>
                                    <p:set>
                                      <p:cBhvr>
                                        <p:cTn id="8" dur="1900" fill="hold">
                                          <p:stCondLst>
                                            <p:cond delay="100"/>
                                          </p:stCondLst>
                                        </p:cTn>
                                        <p:tgtEl>
                                          <p:spTgt spid="119810"/>
                                        </p:tgtEl>
                                        <p:attrNameLst>
                                          <p:attrName>fill.type</p:attrName>
                                        </p:attrNameLst>
                                      </p:cBhvr>
                                      <p:to>
                                        <p:strVal val="solid"/>
                                      </p:to>
                                    </p:set>
                                    <p:set>
                                      <p:cBhvr>
                                        <p:cTn id="9" dur="1900" fill="hold">
                                          <p:stCondLst>
                                            <p:cond delay="100"/>
                                          </p:stCondLst>
                                        </p:cTn>
                                        <p:tgtEl>
                                          <p:spTgt spid="119810"/>
                                        </p:tgtEl>
                                        <p:attrNameLst>
                                          <p:attrName>fill.on</p:attrName>
                                        </p:attrNameLst>
                                      </p:cBhvr>
                                      <p:to>
                                        <p:strVal val="true"/>
                                      </p:to>
                                    </p:set>
                                    <p:animScale>
                                      <p:cBhvr>
                                        <p:cTn id="10" dur="200" fill="hold">
                                          <p:stCondLst>
                                            <p:cond delay="0"/>
                                          </p:stCondLst>
                                        </p:cTn>
                                        <p:tgtEl>
                                          <p:spTgt spid="119810"/>
                                        </p:tgtEl>
                                      </p:cBhvr>
                                      <p:from x="100000" y="100000"/>
                                      <p:to x="100000" y="5000"/>
                                    </p:animScale>
                                    <p:animScale>
                                      <p:cBhvr>
                                        <p:cTn id="11" dur="200" fill="hold">
                                          <p:stCondLst>
                                            <p:cond delay="200"/>
                                          </p:stCondLst>
                                        </p:cTn>
                                        <p:tgtEl>
                                          <p:spTgt spid="119810"/>
                                        </p:tgtEl>
                                      </p:cBhvr>
                                      <p:from x="100000" y="5000"/>
                                      <p:to x="120000" y="150000"/>
                                    </p:animScale>
                                    <p:animScale>
                                      <p:cBhvr>
                                        <p:cTn id="12" dur="600" fill="hold">
                                          <p:stCondLst>
                                            <p:cond delay="1400"/>
                                          </p:stCondLst>
                                        </p:cTn>
                                        <p:tgtEl>
                                          <p:spTgt spid="1198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6"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0115" name="Rectangle 1"/>
          <p:cNvSpPr>
            <a:spLocks noChangeArrowheads="1"/>
          </p:cNvSpPr>
          <p:nvPr/>
        </p:nvSpPr>
        <p:spPr bwMode="auto">
          <a:xfrm>
            <a:off x="2016125" y="5607050"/>
            <a:ext cx="7127875" cy="1108075"/>
          </a:xfrm>
          <a:prstGeom prst="rect">
            <a:avLst/>
          </a:prstGeom>
          <a:solidFill>
            <a:srgbClr val="FFFFFF">
              <a:alpha val="69803"/>
            </a:srgbClr>
          </a:solidFill>
          <a:ln w="9525">
            <a:noFill/>
            <a:miter lim="800000"/>
            <a:headEnd/>
            <a:tailEnd/>
          </a:ln>
        </p:spPr>
        <p:txBody>
          <a:bodyPr wrap="none">
            <a:spAutoFit/>
          </a:bodyPr>
          <a:lstStyle/>
          <a:p>
            <a:pPr eaLnBrk="0" hangingPunct="0"/>
            <a:r>
              <a:rPr lang="it-IT" sz="6600">
                <a:solidFill>
                  <a:srgbClr val="000000"/>
                </a:solidFill>
                <a:latin typeface="Tahoma" pitchFamily="34" charset="0"/>
                <a:ea typeface="Times New Roman" pitchFamily="18" charset="0"/>
                <a:cs typeface="Tahoma" pitchFamily="34" charset="0"/>
              </a:rPr>
              <a:t>attorno al Signore </a:t>
            </a:r>
          </a:p>
        </p:txBody>
      </p:sp>
      <p:sp>
        <p:nvSpPr>
          <p:cNvPr id="90116" name="Rettangolo 3"/>
          <p:cNvSpPr>
            <a:spLocks noChangeArrowheads="1"/>
          </p:cNvSpPr>
          <p:nvPr/>
        </p:nvSpPr>
        <p:spPr bwMode="auto">
          <a:xfrm>
            <a:off x="500063" y="4500563"/>
            <a:ext cx="6283325" cy="1108075"/>
          </a:xfrm>
          <a:prstGeom prst="rect">
            <a:avLst/>
          </a:prstGeom>
          <a:solidFill>
            <a:srgbClr val="FFFFFF">
              <a:alpha val="69803"/>
            </a:srgbClr>
          </a:solidFill>
          <a:ln w="9525">
            <a:noFill/>
            <a:miter lim="800000"/>
            <a:headEnd/>
            <a:tailEnd/>
          </a:ln>
        </p:spPr>
        <p:txBody>
          <a:bodyPr wrap="none">
            <a:spAutoFit/>
          </a:bodyPr>
          <a:lstStyle/>
          <a:p>
            <a:pPr eaLnBrk="0" hangingPunct="0"/>
            <a:r>
              <a:rPr lang="it-IT" sz="6600">
                <a:solidFill>
                  <a:srgbClr val="000000"/>
                </a:solidFill>
                <a:latin typeface="Tahoma" pitchFamily="34" charset="0"/>
                <a:ea typeface="Times New Roman" pitchFamily="18" charset="0"/>
                <a:cs typeface="Tahoma" pitchFamily="34" charset="0"/>
              </a:rPr>
              <a:t>Questa amicizia </a:t>
            </a:r>
            <a:endParaRPr lang="it-IT">
              <a:latin typeface="Calibri" pitchFamily="34" charset="0"/>
              <a:ea typeface="Times New Roman" pitchFamily="18"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6"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5235" name="Rettangolo 2"/>
          <p:cNvSpPr>
            <a:spLocks noChangeArrowheads="1"/>
          </p:cNvSpPr>
          <p:nvPr/>
        </p:nvSpPr>
        <p:spPr bwMode="auto">
          <a:xfrm>
            <a:off x="214282" y="4786322"/>
            <a:ext cx="5646802"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non può finire.</a:t>
            </a:r>
          </a:p>
        </p:txBody>
      </p:sp>
      <p:sp>
        <p:nvSpPr>
          <p:cNvPr id="5" name="Rettangolo 4"/>
          <p:cNvSpPr/>
          <p:nvPr/>
        </p:nvSpPr>
        <p:spPr>
          <a:xfrm>
            <a:off x="2766292" y="1071546"/>
            <a:ext cx="6377707"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è</a:t>
            </a:r>
            <a:r>
              <a:rPr lang="it-IT" sz="6600" dirty="0">
                <a:solidFill>
                  <a:srgbClr val="000000"/>
                </a:solidFill>
                <a:latin typeface="Calibri" pitchFamily="34" charset="0"/>
                <a:ea typeface="Times New Roman" pitchFamily="18" charset="0"/>
                <a:cs typeface="Tahoma" pitchFamily="34" charset="0"/>
              </a:rPr>
              <a:t> </a:t>
            </a:r>
            <a:r>
              <a:rPr lang="it-IT" sz="6600" dirty="0">
                <a:solidFill>
                  <a:srgbClr val="000000"/>
                </a:solidFill>
                <a:latin typeface="Tahoma" pitchFamily="34" charset="0"/>
                <a:ea typeface="Times New Roman" pitchFamily="18" charset="0"/>
                <a:cs typeface="Tahoma" pitchFamily="34" charset="0"/>
              </a:rPr>
              <a:t>troppo grande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nvPicPr>
        <p:blipFill>
          <a:blip r:embed="rId2"/>
          <a:srcRect/>
          <a:stretch>
            <a:fillRect/>
          </a:stretch>
        </p:blipFill>
        <p:spPr bwMode="auto">
          <a:xfrm>
            <a:off x="0" y="0"/>
            <a:ext cx="6357938" cy="6888163"/>
          </a:xfrm>
          <a:prstGeom prst="rect">
            <a:avLst/>
          </a:prstGeom>
          <a:noFill/>
          <a:ln w="9525">
            <a:noFill/>
            <a:miter lim="800000"/>
            <a:headEnd/>
            <a:tailEnd/>
          </a:ln>
        </p:spPr>
      </p:pic>
      <p:sp>
        <p:nvSpPr>
          <p:cNvPr id="92163" name="Rettangolo 1"/>
          <p:cNvSpPr>
            <a:spLocks noChangeArrowheads="1"/>
          </p:cNvSpPr>
          <p:nvPr/>
        </p:nvSpPr>
        <p:spPr bwMode="auto">
          <a:xfrm>
            <a:off x="5543550" y="1143000"/>
            <a:ext cx="3721100" cy="4154488"/>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nvPicPr>
        <p:blipFill>
          <a:blip r:embed="rId2"/>
          <a:srcRect/>
          <a:stretch>
            <a:fillRect/>
          </a:stretch>
        </p:blipFill>
        <p:spPr bwMode="auto">
          <a:xfrm>
            <a:off x="0" y="0"/>
            <a:ext cx="6000750" cy="6858000"/>
          </a:xfrm>
          <a:prstGeom prst="rect">
            <a:avLst/>
          </a:prstGeom>
          <a:noFill/>
          <a:ln w="9525">
            <a:noFill/>
            <a:miter lim="800000"/>
            <a:headEnd/>
            <a:tailEnd/>
          </a:ln>
        </p:spPr>
      </p:pic>
      <p:sp>
        <p:nvSpPr>
          <p:cNvPr id="93187" name="Rettangolo 1"/>
          <p:cNvSpPr>
            <a:spLocks noChangeArrowheads="1"/>
          </p:cNvSpPr>
          <p:nvPr/>
        </p:nvSpPr>
        <p:spPr bwMode="auto">
          <a:xfrm>
            <a:off x="6357938" y="142875"/>
            <a:ext cx="2962275" cy="3140075"/>
          </a:xfrm>
          <a:prstGeom prst="rect">
            <a:avLst/>
          </a:prstGeom>
          <a:noFill/>
          <a:ln w="9525">
            <a:noFill/>
            <a:miter lim="800000"/>
            <a:headEnd/>
            <a:tailEnd/>
          </a:ln>
        </p:spPr>
        <p:txBody>
          <a:bodyPr wrap="none">
            <a:spAutoFit/>
          </a:bodyPr>
          <a:lstStyle/>
          <a:p>
            <a:pPr eaLnBrk="0" hangingPunct="0"/>
            <a:r>
              <a:rPr lang="it-IT" sz="6600" b="1">
                <a:latin typeface="Calibri" pitchFamily="34" charset="0"/>
              </a:rPr>
              <a:t>entra </a:t>
            </a:r>
          </a:p>
          <a:p>
            <a:pPr eaLnBrk="0" hangingPunct="0"/>
            <a:r>
              <a:rPr lang="it-IT" sz="6600" b="1">
                <a:latin typeface="Calibri" pitchFamily="34" charset="0"/>
              </a:rPr>
              <a:t>nel </a:t>
            </a:r>
          </a:p>
          <a:p>
            <a:pPr eaLnBrk="0" hangingPunct="0"/>
            <a:r>
              <a:rPr lang="it-IT" sz="6600" b="1">
                <a:latin typeface="Calibri" pitchFamily="34" charset="0"/>
              </a:rPr>
              <a:t>cuore,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ede\Desktop\bimbi20bianco20e20nero20pace3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Rectangle 1"/>
          <p:cNvSpPr>
            <a:spLocks noChangeArrowheads="1"/>
          </p:cNvSpPr>
          <p:nvPr/>
        </p:nvSpPr>
        <p:spPr bwMode="auto">
          <a:xfrm>
            <a:off x="0" y="5777388"/>
            <a:ext cx="9144000" cy="1107996"/>
          </a:xfrm>
          <a:prstGeom prst="rect">
            <a:avLst/>
          </a:prstGeom>
          <a:solidFill>
            <a:schemeClr val="bg1"/>
          </a:solidFill>
          <a:ln w="9525">
            <a:noFill/>
            <a:miter lim="800000"/>
            <a:headEnd/>
            <a:tailEnd/>
          </a:ln>
        </p:spPr>
        <p:txBody>
          <a:bodyPr wrap="square" anchor="ctr">
            <a:spAutoFit/>
          </a:bodyPr>
          <a:lstStyle/>
          <a:p>
            <a:pPr algn="ctr" eaLnBrk="0" hangingPunct="0"/>
            <a:r>
              <a:rPr lang="it-IT" sz="6600" b="1" dirty="0">
                <a:latin typeface="Tahoma" pitchFamily="34" charset="0"/>
                <a:ea typeface="Times New Roman" pitchFamily="18" charset="0"/>
                <a:cs typeface="Tahoma" pitchFamily="34" charset="0"/>
              </a:rPr>
              <a:t>si </a:t>
            </a:r>
            <a:r>
              <a:rPr lang="it-IT" sz="6600" b="1" dirty="0" smtClean="0">
                <a:latin typeface="Tahoma" pitchFamily="34" charset="0"/>
                <a:ea typeface="Times New Roman" pitchFamily="18" charset="0"/>
                <a:cs typeface="Tahoma" pitchFamily="34" charset="0"/>
              </a:rPr>
              <a:t>vede sul volto</a:t>
            </a:r>
            <a:r>
              <a:rPr lang="it-IT" sz="6600" dirty="0" smtClean="0">
                <a:latin typeface="Calibri" pitchFamily="34" charset="0"/>
                <a:ea typeface="Calibri" pitchFamily="34" charset="0"/>
                <a:cs typeface="Times New Roman" pitchFamily="18" charset="0"/>
              </a:rPr>
              <a:t> </a:t>
            </a:r>
            <a:endParaRPr lang="it-IT" sz="66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nvPicPr>
        <p:blipFill>
          <a:blip r:embed="rId2"/>
          <a:srcRect/>
          <a:stretch>
            <a:fillRect/>
          </a:stretch>
        </p:blipFill>
        <p:spPr bwMode="auto">
          <a:xfrm rot="5831504">
            <a:off x="1073151" y="-430213"/>
            <a:ext cx="4679950" cy="6289675"/>
          </a:xfrm>
          <a:prstGeom prst="rect">
            <a:avLst/>
          </a:prstGeom>
          <a:noFill/>
          <a:ln w="9525">
            <a:noFill/>
            <a:miter lim="800000"/>
            <a:headEnd/>
            <a:tailEnd/>
          </a:ln>
        </p:spPr>
      </p:pic>
      <p:sp>
        <p:nvSpPr>
          <p:cNvPr id="95235" name="Rettangolo 1"/>
          <p:cNvSpPr>
            <a:spLocks noChangeArrowheads="1"/>
          </p:cNvSpPr>
          <p:nvPr/>
        </p:nvSpPr>
        <p:spPr bwMode="auto">
          <a:xfrm>
            <a:off x="5611813" y="1785938"/>
            <a:ext cx="3532187" cy="4154487"/>
          </a:xfrm>
          <a:prstGeom prst="rect">
            <a:avLst/>
          </a:prstGeom>
          <a:noFill/>
          <a:ln w="9525">
            <a:noFill/>
            <a:miter lim="800000"/>
            <a:headEnd/>
            <a:tailEnd/>
          </a:ln>
        </p:spPr>
        <p:txBody>
          <a:bodyPr>
            <a:spAutoFit/>
          </a:bodyPr>
          <a:lstStyle/>
          <a:p>
            <a:pPr eaLnBrk="0" hangingPunct="0"/>
            <a:r>
              <a:rPr lang="it-IT" sz="6600" b="1">
                <a:latin typeface="Calibri" pitchFamily="34" charset="0"/>
              </a:rPr>
              <a:t> Ora </a:t>
            </a:r>
          </a:p>
          <a:p>
            <a:pPr eaLnBrk="0" hangingPunct="0"/>
            <a:r>
              <a:rPr lang="it-IT" sz="6600" b="1">
                <a:latin typeface="Calibri" pitchFamily="34" charset="0"/>
              </a:rPr>
              <a:t>  ti </a:t>
            </a:r>
          </a:p>
          <a:p>
            <a:pPr eaLnBrk="0" hangingPunct="0"/>
            <a:r>
              <a:rPr lang="it-IT" sz="6600" b="1">
                <a:latin typeface="Calibri" pitchFamily="34" charset="0"/>
              </a:rPr>
              <a:t>  stringo </a:t>
            </a:r>
          </a:p>
          <a:p>
            <a:pPr eaLnBrk="0" hangingPunct="0"/>
            <a:r>
              <a:rPr lang="it-IT" sz="6600" b="1">
                <a:latin typeface="Calibri" pitchFamily="34" charset="0"/>
              </a:rPr>
              <a:t>la mano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vipop.org/image/girotondo.jpg"/>
          <p:cNvPicPr>
            <a:picLocks noChangeAspect="1" noChangeArrowheads="1"/>
          </p:cNvPicPr>
          <p:nvPr/>
        </p:nvPicPr>
        <p:blipFill>
          <a:blip r:embed="rId2"/>
          <a:srcRect/>
          <a:stretch>
            <a:fillRect/>
          </a:stretch>
        </p:blipFill>
        <p:spPr bwMode="auto">
          <a:xfrm>
            <a:off x="1285875" y="1714500"/>
            <a:ext cx="6429375" cy="3500438"/>
          </a:xfrm>
          <a:prstGeom prst="rect">
            <a:avLst/>
          </a:prstGeom>
          <a:noFill/>
          <a:ln w="9525">
            <a:noFill/>
            <a:miter lim="800000"/>
            <a:headEnd/>
            <a:tailEnd/>
          </a:ln>
        </p:spPr>
      </p:pic>
      <p:sp>
        <p:nvSpPr>
          <p:cNvPr id="96259"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96260"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119810"/>
                                        </p:tgtEl>
                                        <p:attrNameLst>
                                          <p:attrName>style.color</p:attrName>
                                        </p:attrNameLst>
                                      </p:cBhvr>
                                      <p:to>
                                        <a:schemeClr val="accent2"/>
                                      </p:to>
                                    </p:animClr>
                                    <p:animClr clrSpc="rgb" dir="cw">
                                      <p:cBhvr>
                                        <p:cTn id="7" dur="1900" fill="hold">
                                          <p:stCondLst>
                                            <p:cond delay="100"/>
                                          </p:stCondLst>
                                        </p:cTn>
                                        <p:tgtEl>
                                          <p:spTgt spid="119810"/>
                                        </p:tgtEl>
                                        <p:attrNameLst>
                                          <p:attrName>fillColor</p:attrName>
                                        </p:attrNameLst>
                                      </p:cBhvr>
                                      <p:to>
                                        <a:schemeClr val="accent2"/>
                                      </p:to>
                                    </p:animClr>
                                    <p:set>
                                      <p:cBhvr>
                                        <p:cTn id="8" dur="1900" fill="hold">
                                          <p:stCondLst>
                                            <p:cond delay="100"/>
                                          </p:stCondLst>
                                        </p:cTn>
                                        <p:tgtEl>
                                          <p:spTgt spid="119810"/>
                                        </p:tgtEl>
                                        <p:attrNameLst>
                                          <p:attrName>fill.type</p:attrName>
                                        </p:attrNameLst>
                                      </p:cBhvr>
                                      <p:to>
                                        <p:strVal val="solid"/>
                                      </p:to>
                                    </p:set>
                                    <p:set>
                                      <p:cBhvr>
                                        <p:cTn id="9" dur="1900" fill="hold">
                                          <p:stCondLst>
                                            <p:cond delay="100"/>
                                          </p:stCondLst>
                                        </p:cTn>
                                        <p:tgtEl>
                                          <p:spTgt spid="119810"/>
                                        </p:tgtEl>
                                        <p:attrNameLst>
                                          <p:attrName>fill.on</p:attrName>
                                        </p:attrNameLst>
                                      </p:cBhvr>
                                      <p:to>
                                        <p:strVal val="true"/>
                                      </p:to>
                                    </p:set>
                                    <p:animScale>
                                      <p:cBhvr>
                                        <p:cTn id="10" dur="200" fill="hold">
                                          <p:stCondLst>
                                            <p:cond delay="0"/>
                                          </p:stCondLst>
                                        </p:cTn>
                                        <p:tgtEl>
                                          <p:spTgt spid="119810"/>
                                        </p:tgtEl>
                                      </p:cBhvr>
                                      <p:from x="100000" y="100000"/>
                                      <p:to x="100000" y="5000"/>
                                    </p:animScale>
                                    <p:animScale>
                                      <p:cBhvr>
                                        <p:cTn id="11" dur="200" fill="hold">
                                          <p:stCondLst>
                                            <p:cond delay="200"/>
                                          </p:stCondLst>
                                        </p:cTn>
                                        <p:tgtEl>
                                          <p:spTgt spid="119810"/>
                                        </p:tgtEl>
                                      </p:cBhvr>
                                      <p:from x="100000" y="5000"/>
                                      <p:to x="120000" y="150000"/>
                                    </p:animScale>
                                    <p:animScale>
                                      <p:cBhvr>
                                        <p:cTn id="12" dur="600" fill="hold">
                                          <p:stCondLst>
                                            <p:cond delay="1400"/>
                                          </p:stCondLst>
                                        </p:cTn>
                                        <p:tgtEl>
                                          <p:spTgt spid="1198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188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57188" y="0"/>
            <a:ext cx="7643812" cy="5632450"/>
          </a:xfrm>
          <a:prstGeom prst="rect">
            <a:avLst/>
          </a:prstGeom>
          <a:noFill/>
          <a:ln w="9525">
            <a:noFill/>
            <a:miter lim="800000"/>
            <a:headEnd/>
            <a:tailEnd/>
          </a:ln>
          <a:effectLst/>
        </p:spPr>
        <p:txBody>
          <a:bodyPr anchor="ctr">
            <a:spAutoFit/>
          </a:bodyPr>
          <a:lstStyle/>
          <a:p>
            <a:pPr algn="just">
              <a:defRPr/>
            </a:pPr>
            <a:r>
              <a:rPr lang="it-IT" sz="4000" b="1" dirty="0">
                <a:latin typeface="Arial" pitchFamily="34" charset="0"/>
                <a:ea typeface="Times New Roman" pitchFamily="18" charset="0"/>
                <a:cs typeface="+mn-cs"/>
              </a:rPr>
              <a:t>Agnello di Dio,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dona a noi la pace.</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ttangolo 1"/>
          <p:cNvSpPr>
            <a:spLocks noChangeArrowheads="1"/>
          </p:cNvSpPr>
          <p:nvPr/>
        </p:nvSpPr>
        <p:spPr bwMode="auto">
          <a:xfrm>
            <a:off x="285750" y="0"/>
            <a:ext cx="8858250" cy="6248400"/>
          </a:xfrm>
          <a:prstGeom prst="rect">
            <a:avLst/>
          </a:prstGeom>
          <a:noFill/>
          <a:ln w="9525">
            <a:noFill/>
            <a:miter lim="800000"/>
            <a:headEnd/>
            <a:tailEnd/>
          </a:ln>
        </p:spPr>
        <p:txBody>
          <a:bodyPr>
            <a:spAutoFit/>
          </a:bodyPr>
          <a:lstStyle/>
          <a:p>
            <a:pPr eaLnBrk="0" hangingPunct="0"/>
            <a:r>
              <a:rPr lang="it-IT" sz="4000" b="1">
                <a:latin typeface="Eras Bold ITC" pitchFamily="34" charset="0"/>
              </a:rPr>
              <a:t>Confesso a Dio Onnipotente </a:t>
            </a:r>
          </a:p>
          <a:p>
            <a:pPr eaLnBrk="0" hangingPunct="0"/>
            <a:r>
              <a:rPr lang="it-IT" sz="4000" b="1">
                <a:latin typeface="Eras Bold ITC" pitchFamily="34" charset="0"/>
              </a:rPr>
              <a:t>e a voi fratelli che ho molto peccato in pensieri, </a:t>
            </a:r>
          </a:p>
          <a:p>
            <a:pPr eaLnBrk="0" hangingPunct="0"/>
            <a:r>
              <a:rPr lang="it-IT" sz="4000" b="1">
                <a:latin typeface="Eras Bold ITC" pitchFamily="34" charset="0"/>
              </a:rPr>
              <a:t>parole, opere e omissioni. </a:t>
            </a:r>
          </a:p>
          <a:p>
            <a:pPr eaLnBrk="0" hangingPunct="0"/>
            <a:r>
              <a:rPr lang="it-IT" sz="4000" b="1">
                <a:latin typeface="Eras Bold ITC" pitchFamily="34" charset="0"/>
              </a:rPr>
              <a:t>Per mia colpa, mia colpa, </a:t>
            </a:r>
          </a:p>
          <a:p>
            <a:pPr eaLnBrk="0" hangingPunct="0"/>
            <a:r>
              <a:rPr lang="it-IT" sz="4000" b="1">
                <a:latin typeface="Eras Bold ITC" pitchFamily="34" charset="0"/>
              </a:rPr>
              <a:t>mia grandissima colpa, </a:t>
            </a:r>
          </a:p>
          <a:p>
            <a:pPr eaLnBrk="0" hangingPunct="0"/>
            <a:r>
              <a:rPr lang="it-IT" sz="4000" b="1">
                <a:latin typeface="Eras Bold ITC" pitchFamily="34" charset="0"/>
              </a:rPr>
              <a:t>e supplico la Beata sempre Vergine Maria, gli angeli, i Santi </a:t>
            </a:r>
          </a:p>
          <a:p>
            <a:pPr eaLnBrk="0" hangingPunct="0"/>
            <a:r>
              <a:rPr lang="it-IT" sz="4000" b="1">
                <a:latin typeface="Eras Bold ITC" pitchFamily="34" charset="0"/>
              </a:rPr>
              <a:t>e voi fratelli di pregare per me </a:t>
            </a:r>
          </a:p>
          <a:p>
            <a:pPr eaLnBrk="0" hangingPunct="0"/>
            <a:r>
              <a:rPr lang="it-IT" sz="4000" b="1">
                <a:latin typeface="Eras Bold ITC" pitchFamily="34" charset="0"/>
              </a:rPr>
              <a:t>il Signore Dio nostro.</a:t>
            </a:r>
            <a:r>
              <a:rPr lang="it-IT" sz="4000">
                <a:latin typeface="Eras Bold ITC" pitchFamily="34"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813" y="428625"/>
            <a:ext cx="7358062" cy="5262563"/>
          </a:xfrm>
          <a:prstGeom prst="rect">
            <a:avLst/>
          </a:prstGeom>
          <a:noFill/>
          <a:ln w="9525">
            <a:noFill/>
            <a:miter lim="800000"/>
            <a:headEnd/>
            <a:tailEnd/>
          </a:ln>
          <a:effectLst/>
        </p:spPr>
        <p:txBody>
          <a:bodyPr anchor="ctr">
            <a:spAutoFit/>
          </a:bodyPr>
          <a:lstStyle/>
          <a:p>
            <a:pPr algn="just">
              <a:defRPr/>
            </a:pPr>
            <a:r>
              <a:rPr lang="it-IT" sz="4000" dirty="0">
                <a:latin typeface="Arial" pitchFamily="34" charset="0"/>
                <a:ea typeface="Times New Roman" pitchFamily="18" charset="0"/>
                <a:cs typeface="+mn-cs"/>
              </a:rPr>
              <a:t>Beati gli invitati </a:t>
            </a:r>
          </a:p>
          <a:p>
            <a:pPr algn="just">
              <a:defRPr/>
            </a:pPr>
            <a:r>
              <a:rPr lang="it-IT" sz="4000" dirty="0">
                <a:latin typeface="Arial" pitchFamily="34" charset="0"/>
                <a:ea typeface="Times New Roman" pitchFamily="18" charset="0"/>
                <a:cs typeface="+mn-cs"/>
              </a:rPr>
              <a:t>alla Cena del Signore. </a:t>
            </a:r>
          </a:p>
          <a:p>
            <a:pPr algn="just">
              <a:defRPr/>
            </a:pPr>
            <a:r>
              <a:rPr lang="it-IT" sz="4000" dirty="0">
                <a:latin typeface="Arial" pitchFamily="34" charset="0"/>
                <a:ea typeface="Times New Roman" pitchFamily="18" charset="0"/>
                <a:cs typeface="+mn-cs"/>
              </a:rPr>
              <a:t>Ecco l’agnello di Dio, </a:t>
            </a:r>
          </a:p>
          <a:p>
            <a:pPr algn="just">
              <a:defRPr/>
            </a:pPr>
            <a:r>
              <a:rPr lang="it-IT" sz="4000" dirty="0">
                <a:latin typeface="Arial" pitchFamily="34" charset="0"/>
                <a:ea typeface="Times New Roman" pitchFamily="18" charset="0"/>
                <a:cs typeface="+mn-cs"/>
              </a:rPr>
              <a:t>che toglie i peccati del mondo.</a:t>
            </a:r>
          </a:p>
          <a:p>
            <a:pPr algn="just">
              <a:defRPr/>
            </a:pPr>
            <a:endParaRPr lang="it-IT" sz="1600" dirty="0">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O Signore, non son degno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di partecipare alla tua mensa:</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ma di’ soltanto una parola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e io sarò salvato.</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65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ede\Desktop\Luigi-Grassi__Salpare-le-reti_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945548" y="286518"/>
            <a:ext cx="5186035" cy="1754326"/>
          </a:xfrm>
          <a:prstGeom prst="rect">
            <a:avLst/>
          </a:prstGeom>
          <a:solidFill>
            <a:srgbClr val="FFFFFF"/>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Prenderemo</a:t>
            </a:r>
          </a:p>
          <a:p>
            <a:pPr algn="ct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il largo</a:t>
            </a:r>
            <a:endParaRPr lang="it-IT"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535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71472" y="142852"/>
            <a:ext cx="7643866" cy="3447098"/>
          </a:xfrm>
          <a:prstGeom prst="rect">
            <a:avLst/>
          </a:prstGeom>
          <a:solidFill>
            <a:schemeClr val="accent6">
              <a:lumMod val="40000"/>
              <a:lumOff val="60000"/>
            </a:schemeClr>
          </a:solidFill>
          <a:ln w="9525">
            <a:noFill/>
            <a:miter lim="800000"/>
            <a:headEnd/>
            <a:tailEnd/>
          </a:ln>
          <a:effectLst>
            <a:softEdge rad="127000"/>
          </a:effectLst>
        </p:spPr>
        <p:txBody>
          <a:bodyPr wrap="square"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Questo è il nostro tempo per osare</a:t>
            </a: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per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andare,</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la parola che ci chiama </a:t>
            </a:r>
            <a:endPar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endParaRPr>
          </a:p>
          <a:p>
            <a:pPr algn="ctr">
              <a:defRPr/>
            </a:pP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è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quella tua!</a:t>
            </a:r>
            <a:r>
              <a:rPr lang="it-IT" sz="4800" dirty="0">
                <a:solidFill>
                  <a:prstClr val="black"/>
                </a:solidFill>
                <a:latin typeface="Arial" pitchFamily="34" charset="0"/>
                <a:ea typeface="Times New Roman" pitchFamily="18" charset="0"/>
                <a:cs typeface="Times New Roman" pitchFamily="18" charset="0"/>
              </a:rPr>
              <a:t/>
            </a:r>
            <a:br>
              <a:rPr lang="it-IT" sz="4800" dirty="0">
                <a:solidFill>
                  <a:prstClr val="black"/>
                </a:solidFill>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3197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14348" y="3214686"/>
            <a:ext cx="8143932" cy="3447098"/>
          </a:xfrm>
          <a:prstGeom prst="rect">
            <a:avLst/>
          </a:prstGeom>
          <a:solidFill>
            <a:schemeClr val="accent1">
              <a:lumMod val="20000"/>
              <a:lumOff val="80000"/>
            </a:schemeClr>
          </a:solidFill>
          <a:ln w="9525">
            <a:noFill/>
            <a:miter lim="800000"/>
            <a:headEnd/>
            <a:tailEnd/>
          </a:ln>
          <a:effectLst>
            <a:softEdge rad="127000"/>
          </a:effectLst>
        </p:spPr>
        <p:txBody>
          <a:bodyPr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Come un giorno a Pietro,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anche oggi dici a noi: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"Getta al largo le tue reti insieme a me".</a:t>
            </a:r>
            <a:r>
              <a:rPr lang="it-IT" sz="4800" dirty="0">
                <a:solidFill>
                  <a:prstClr val="black"/>
                </a:solidFill>
                <a:latin typeface="Arial" pitchFamily="34" charset="0"/>
                <a:ea typeface="Times New Roman" pitchFamily="18" charset="0"/>
                <a:cs typeface="Times New Roman" pitchFamily="18" charset="0"/>
              </a:rPr>
              <a:t/>
            </a:r>
            <a:br>
              <a:rPr lang="it-IT" sz="4800" dirty="0">
                <a:solidFill>
                  <a:prstClr val="black"/>
                </a:solidFill>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8281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072066" y="0"/>
            <a:ext cx="4071934" cy="6524863"/>
          </a:xfrm>
          <a:prstGeom prst="rect">
            <a:avLst/>
          </a:prstGeom>
          <a:solidFill>
            <a:schemeClr val="accent1">
              <a:lumMod val="20000"/>
              <a:lumOff val="80000"/>
            </a:schemeClr>
          </a:solidFill>
          <a:effectLst>
            <a:softEdge rad="127000"/>
          </a:effectLst>
        </p:spPr>
        <p:txBody>
          <a:bodyPr>
            <a:spAutoFit/>
          </a:bodyPr>
          <a:lstStyle/>
          <a:p>
            <a:pPr algn="ct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Saliremo in questa barca anche noi, il tuo vento soffia già sulle vele. Prenderemo il largo dove vuoi tu navigando insieme a te, Gesù.</a:t>
            </a:r>
            <a:r>
              <a:rPr lang="it-IT" sz="1800" dirty="0">
                <a:solidFill>
                  <a:prstClr val="black"/>
                </a:solidFill>
                <a:latin typeface="Calibri"/>
              </a:rPr>
              <a:t/>
            </a:r>
            <a:br>
              <a:rPr lang="it-IT" sz="1800" dirty="0">
                <a:solidFill>
                  <a:prstClr val="black"/>
                </a:solidFill>
                <a:latin typeface="Calibri"/>
              </a:rPr>
            </a:br>
            <a:endParaRPr lang="it-IT" sz="1800" dirty="0">
              <a:solidFill>
                <a:prstClr val="black"/>
              </a:solidFill>
              <a:latin typeface="Calibri"/>
            </a:endParaRPr>
          </a:p>
        </p:txBody>
      </p:sp>
    </p:spTree>
    <p:extLst>
      <p:ext uri="{BB962C8B-B14F-4D97-AF65-F5344CB8AC3E}">
        <p14:creationId xmlns:p14="http://schemas.microsoft.com/office/powerpoint/2010/main" val="220184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596" y="3143248"/>
            <a:ext cx="8572560" cy="3447098"/>
          </a:xfrm>
          <a:prstGeom prst="rect">
            <a:avLst/>
          </a:prstGeom>
          <a:solidFill>
            <a:schemeClr val="accent2">
              <a:lumMod val="20000"/>
              <a:lumOff val="80000"/>
            </a:schemeClr>
          </a:solidFill>
          <a:ln w="9525">
            <a:noFill/>
            <a:miter lim="800000"/>
            <a:headEnd/>
            <a:tailEnd/>
          </a:ln>
          <a:effectLst>
            <a:softEdge rad="317500"/>
          </a:effectLst>
        </p:spPr>
        <p:txBody>
          <a:bodyPr wrap="square"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Questo è il nostro tempo,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questo è il mondo che ci dai orizzonti nuovi, </a:t>
            </a:r>
            <a:endPar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endParaRPr>
          </a:p>
          <a:p>
            <a:pPr algn="ctr" eaLnBrk="0" hangingPunct="0">
              <a:defRPr/>
            </a:pP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vie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di </a:t>
            </a:r>
            <a:r>
              <a:rPr lang="it-IT" sz="4800" b="1" dirty="0" err="1">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umanità…</a:t>
            </a:r>
            <a:r>
              <a:rPr lang="it-IT" sz="4800" dirty="0">
                <a:solidFill>
                  <a:prstClr val="black"/>
                </a:solidFill>
                <a:latin typeface="Arial" pitchFamily="34" charset="0"/>
                <a:ea typeface="Times New Roman" pitchFamily="18" charset="0"/>
                <a:cs typeface="Times New Roman" pitchFamily="18" charset="0"/>
              </a:rPr>
              <a:t/>
            </a:r>
            <a:br>
              <a:rPr lang="it-IT" sz="4800" dirty="0">
                <a:solidFill>
                  <a:prstClr val="black"/>
                </a:solidFill>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20913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44" y="0"/>
            <a:ext cx="7500990" cy="3046988"/>
          </a:xfrm>
          <a:prstGeom prst="rect">
            <a:avLst/>
          </a:prstGeom>
          <a:solidFill>
            <a:srgbClr val="FFFF99"/>
          </a:solidFill>
          <a:ln w="9525">
            <a:noFill/>
            <a:miter lim="800000"/>
            <a:headEnd/>
            <a:tailEnd/>
          </a:ln>
          <a:effectLst>
            <a:softEdge rad="127000"/>
          </a:effectLst>
        </p:spPr>
        <p:txBody>
          <a:bodyPr wrap="square"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Come un giorno a Pietro,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anche oggi dici a noi: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"Se mi ami più di tutto,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segui me".</a:t>
            </a:r>
            <a:r>
              <a:rPr lang="it-IT" sz="4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p>
        </p:txBody>
      </p:sp>
    </p:spTree>
    <p:extLst>
      <p:ext uri="{BB962C8B-B14F-4D97-AF65-F5344CB8AC3E}">
        <p14:creationId xmlns:p14="http://schemas.microsoft.com/office/powerpoint/2010/main" val="3308246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85720" y="357167"/>
            <a:ext cx="8858280" cy="2831544"/>
          </a:xfrm>
          <a:prstGeom prst="rect">
            <a:avLst/>
          </a:prstGeom>
          <a:solidFill>
            <a:schemeClr val="accent1">
              <a:lumMod val="20000"/>
              <a:lumOff val="80000"/>
            </a:schemeClr>
          </a:solidFill>
          <a:effectLst>
            <a:softEdge rad="127000"/>
          </a:effectLst>
        </p:spPr>
        <p:txBody>
          <a:bodyPr wrap="square">
            <a:spAutoFit/>
          </a:bodyPr>
          <a:lstStyle/>
          <a:p>
            <a:pPr algn="ct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Saliremo in questa barca anche noi</a:t>
            </a:r>
            <a:r>
              <a:rPr lang="it-IT" sz="40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a:t>
            </a:r>
          </a:p>
          <a:p>
            <a:pPr algn="ctr" fontAlgn="auto">
              <a:spcBef>
                <a:spcPts val="0"/>
              </a:spcBef>
              <a:spcAft>
                <a:spcPts val="0"/>
              </a:spcAft>
              <a:defRPr/>
            </a:pPr>
            <a:r>
              <a:rPr lang="it-IT" sz="40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il </a:t>
            </a: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tuo vento soffia già sulle vele. Prenderemo il largo dove vuoi tu navigando insieme a te, Gesù.</a:t>
            </a:r>
            <a:r>
              <a:rPr lang="it-IT" sz="1800" dirty="0">
                <a:solidFill>
                  <a:prstClr val="black"/>
                </a:solidFill>
                <a:latin typeface="Calibri"/>
              </a:rPr>
              <a:t/>
            </a:r>
            <a:br>
              <a:rPr lang="it-IT" sz="1800" dirty="0">
                <a:solidFill>
                  <a:prstClr val="black"/>
                </a:solidFill>
                <a:latin typeface="Calibri"/>
              </a:rPr>
            </a:br>
            <a:endParaRPr lang="it-IT" sz="1800" dirty="0">
              <a:solidFill>
                <a:prstClr val="black"/>
              </a:solidFill>
              <a:latin typeface="Calibri"/>
            </a:endParaRPr>
          </a:p>
        </p:txBody>
      </p:sp>
    </p:spTree>
    <p:extLst>
      <p:ext uri="{BB962C8B-B14F-4D97-AF65-F5344CB8AC3E}">
        <p14:creationId xmlns:p14="http://schemas.microsoft.com/office/powerpoint/2010/main" val="385822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asellaDiTesto 1"/>
          <p:cNvSpPr txBox="1">
            <a:spLocks noChangeArrowheads="1"/>
          </p:cNvSpPr>
          <p:nvPr/>
        </p:nvSpPr>
        <p:spPr bwMode="auto">
          <a:xfrm>
            <a:off x="500063" y="571500"/>
            <a:ext cx="7858151" cy="4400550"/>
          </a:xfrm>
          <a:prstGeom prst="rect">
            <a:avLst/>
          </a:prstGeom>
          <a:noFill/>
          <a:ln w="9525">
            <a:noFill/>
            <a:miter lim="800000"/>
            <a:headEnd/>
            <a:tailEnd/>
          </a:ln>
        </p:spPr>
        <p:txBody>
          <a:bodyPr wrap="square">
            <a:spAutoFit/>
          </a:bodyPr>
          <a:lstStyle/>
          <a:p>
            <a:pPr eaLnBrk="0" hangingPunct="0"/>
            <a:r>
              <a:rPr lang="it-IT" sz="4000" dirty="0">
                <a:latin typeface="Calibri" pitchFamily="34" charset="0"/>
              </a:rPr>
              <a:t>Dio, Padre buono, </a:t>
            </a:r>
            <a:endParaRPr lang="it-IT" sz="4000" dirty="0" smtClean="0">
              <a:latin typeface="Calibri" pitchFamily="34" charset="0"/>
            </a:endParaRPr>
          </a:p>
          <a:p>
            <a:pPr eaLnBrk="0" hangingPunct="0"/>
            <a:r>
              <a:rPr lang="it-IT" sz="4000" dirty="0" smtClean="0">
                <a:latin typeface="Calibri" pitchFamily="34" charset="0"/>
              </a:rPr>
              <a:t>che </a:t>
            </a:r>
            <a:r>
              <a:rPr lang="it-IT" sz="4000" dirty="0">
                <a:latin typeface="Calibri" pitchFamily="34" charset="0"/>
              </a:rPr>
              <a:t>ci perdona sempre </a:t>
            </a:r>
            <a:endParaRPr lang="it-IT" sz="4000" dirty="0" smtClean="0">
              <a:latin typeface="Calibri" pitchFamily="34" charset="0"/>
            </a:endParaRPr>
          </a:p>
          <a:p>
            <a:pPr eaLnBrk="0" hangingPunct="0"/>
            <a:r>
              <a:rPr lang="it-IT" sz="4000" dirty="0" smtClean="0">
                <a:latin typeface="Calibri" pitchFamily="34" charset="0"/>
              </a:rPr>
              <a:t>quando </a:t>
            </a:r>
            <a:r>
              <a:rPr lang="it-IT" sz="4000" dirty="0">
                <a:latin typeface="Calibri" pitchFamily="34" charset="0"/>
              </a:rPr>
              <a:t>siamo pentiti di vero cuore, abbia misericordia di noi, </a:t>
            </a:r>
            <a:endParaRPr lang="it-IT" sz="4000" dirty="0" smtClean="0">
              <a:latin typeface="Calibri" pitchFamily="34" charset="0"/>
            </a:endParaRPr>
          </a:p>
          <a:p>
            <a:pPr eaLnBrk="0" hangingPunct="0"/>
            <a:r>
              <a:rPr lang="it-IT" sz="4000" dirty="0" smtClean="0">
                <a:latin typeface="Calibri" pitchFamily="34" charset="0"/>
              </a:rPr>
              <a:t>perdoni </a:t>
            </a:r>
            <a:r>
              <a:rPr lang="it-IT" sz="4000" dirty="0">
                <a:latin typeface="Calibri" pitchFamily="34" charset="0"/>
              </a:rPr>
              <a:t>i nostri peccati </a:t>
            </a:r>
            <a:endParaRPr lang="it-IT" sz="4000" dirty="0" smtClean="0">
              <a:latin typeface="Calibri" pitchFamily="34" charset="0"/>
            </a:endParaRPr>
          </a:p>
          <a:p>
            <a:pPr eaLnBrk="0" hangingPunct="0"/>
            <a:r>
              <a:rPr lang="it-IT" sz="4000" dirty="0" smtClean="0">
                <a:latin typeface="Calibri" pitchFamily="34" charset="0"/>
              </a:rPr>
              <a:t>e </a:t>
            </a:r>
            <a:r>
              <a:rPr lang="it-IT" sz="4000" dirty="0">
                <a:latin typeface="Calibri" pitchFamily="34" charset="0"/>
              </a:rPr>
              <a:t>ci conduca alla vita eterna.</a:t>
            </a:r>
          </a:p>
          <a:p>
            <a:pPr eaLnBrk="0" hangingPunct="0"/>
            <a:r>
              <a:rPr lang="it-IT" sz="4000" b="1" dirty="0">
                <a:latin typeface="Calibri" pitchFamily="34" charset="0"/>
              </a:rPr>
              <a:t>Amen.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0"/>
            <a:ext cx="8429684" cy="3785652"/>
          </a:xfrm>
          <a:prstGeom prst="rect">
            <a:avLst/>
          </a:prstGeom>
          <a:solidFill>
            <a:srgbClr val="FFFFCC"/>
          </a:solidFill>
          <a:ln w="9525">
            <a:noFill/>
            <a:miter lim="800000"/>
            <a:headEnd/>
            <a:tailEnd/>
          </a:ln>
          <a:effectLst>
            <a:softEdge rad="127000"/>
          </a:effectLst>
        </p:spPr>
        <p:txBody>
          <a:bodyPr wrap="square"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Navigando </a:t>
            </a:r>
            <a:endPar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endParaRPr>
          </a:p>
          <a:p>
            <a:pPr algn="ctr">
              <a:defRPr/>
            </a:pP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il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mare della storia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insieme a te</a:t>
            </a: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a:t>
            </a:r>
          </a:p>
          <a:p>
            <a:pPr algn="ctr" eaLnBrk="0" hangingPunct="0">
              <a:defRPr/>
            </a:pP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la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tua barca </a:t>
            </a:r>
            <a:endPar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endParaRPr>
          </a:p>
          <a:p>
            <a:pPr algn="ctr" eaLnBrk="0" hangingPunct="0">
              <a:defRPr/>
            </a:pP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in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mezzo a forti venti va.</a:t>
            </a:r>
            <a:r>
              <a:rPr lang="it-IT" sz="4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p>
        </p:txBody>
      </p:sp>
    </p:spTree>
    <p:extLst>
      <p:ext uri="{BB962C8B-B14F-4D97-AF65-F5344CB8AC3E}">
        <p14:creationId xmlns:p14="http://schemas.microsoft.com/office/powerpoint/2010/main" val="110514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142976" y="0"/>
            <a:ext cx="7683514" cy="3447098"/>
          </a:xfrm>
          <a:prstGeom prst="rect">
            <a:avLst/>
          </a:prstGeom>
          <a:solidFill>
            <a:schemeClr val="tx2">
              <a:lumMod val="20000"/>
              <a:lumOff val="80000"/>
            </a:schemeClr>
          </a:solidFill>
          <a:ln w="9525">
            <a:noFill/>
            <a:miter lim="800000"/>
            <a:headEnd/>
            <a:tailEnd/>
          </a:ln>
          <a:effectLst>
            <a:softEdge rad="127000"/>
          </a:effectLst>
        </p:spPr>
        <p:txBody>
          <a:bodyPr wrap="none"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Come un giorno a Pietro,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anche oggi dici a noi: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"Se tu credi in me, </a:t>
            </a:r>
          </a:p>
          <a:p>
            <a:pPr algn="ct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tu non affonderai".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6917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14282" y="129575"/>
            <a:ext cx="4071966" cy="6524863"/>
          </a:xfrm>
          <a:prstGeom prst="rect">
            <a:avLst/>
          </a:prstGeom>
          <a:solidFill>
            <a:schemeClr val="accent1">
              <a:lumMod val="20000"/>
              <a:lumOff val="80000"/>
            </a:schemeClr>
          </a:solidFill>
          <a:effectLst>
            <a:softEdge rad="127000"/>
          </a:effectLst>
        </p:spPr>
        <p:txBody>
          <a:bodyPr>
            <a:spAutoFit/>
          </a:bodyPr>
          <a:lstStyle/>
          <a:p>
            <a:pP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Saliremo in questa barca anche noi,il tuo vento soffia già sulle vele. Prenderemo il largo dove vuoi tu navigando insieme a te, Gesù.</a:t>
            </a:r>
            <a:r>
              <a:rPr lang="it-IT" sz="1800" dirty="0">
                <a:solidFill>
                  <a:prstClr val="black"/>
                </a:solidFill>
                <a:latin typeface="Calibri"/>
              </a:rPr>
              <a:t/>
            </a:r>
            <a:br>
              <a:rPr lang="it-IT" sz="1800" dirty="0">
                <a:solidFill>
                  <a:prstClr val="black"/>
                </a:solidFill>
                <a:latin typeface="Calibri"/>
              </a:rPr>
            </a:br>
            <a:endParaRPr lang="it-IT" sz="1800" dirty="0">
              <a:solidFill>
                <a:prstClr val="black"/>
              </a:solidFill>
              <a:latin typeface="Calibri"/>
            </a:endParaRPr>
          </a:p>
        </p:txBody>
      </p:sp>
    </p:spTree>
    <p:extLst>
      <p:ext uri="{BB962C8B-B14F-4D97-AF65-F5344CB8AC3E}">
        <p14:creationId xmlns:p14="http://schemas.microsoft.com/office/powerpoint/2010/main" val="346308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85786" y="2571744"/>
            <a:ext cx="7858180" cy="3447098"/>
          </a:xfrm>
          <a:prstGeom prst="rect">
            <a:avLst/>
          </a:prstGeom>
          <a:solidFill>
            <a:schemeClr val="accent6">
              <a:lumMod val="40000"/>
              <a:lumOff val="60000"/>
            </a:schemeClr>
          </a:solidFill>
          <a:ln w="9525">
            <a:noFill/>
            <a:miter lim="800000"/>
            <a:headEnd/>
            <a:tailEnd/>
          </a:ln>
          <a:effectLst>
            <a:softEdge rad="127000"/>
          </a:effectLst>
        </p:spPr>
        <p:txBody>
          <a:bodyPr wrap="square" anchor="ctr">
            <a:spAutoFit/>
          </a:bodyPr>
          <a:lstStyle/>
          <a:p>
            <a:pPr algn="ct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Questo è il nostro tempo per osare</a:t>
            </a: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per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andare,</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la parola che ci chiama è quella tua!</a:t>
            </a:r>
            <a:r>
              <a:rPr lang="it-IT" sz="4800" dirty="0">
                <a:solidFill>
                  <a:prstClr val="black"/>
                </a:solidFill>
                <a:latin typeface="Arial" pitchFamily="34" charset="0"/>
                <a:ea typeface="Times New Roman" pitchFamily="18" charset="0"/>
                <a:cs typeface="Times New Roman" pitchFamily="18" charset="0"/>
              </a:rPr>
              <a:t/>
            </a:r>
            <a:br>
              <a:rPr lang="it-IT" sz="4800" dirty="0">
                <a:solidFill>
                  <a:prstClr val="black"/>
                </a:solidFill>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11378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14348" y="3214686"/>
            <a:ext cx="8143932" cy="3447098"/>
          </a:xfrm>
          <a:prstGeom prst="rect">
            <a:avLst/>
          </a:prstGeom>
          <a:solidFill>
            <a:schemeClr val="accent1">
              <a:lumMod val="20000"/>
              <a:lumOff val="80000"/>
            </a:schemeClr>
          </a:solidFill>
          <a:ln w="9525">
            <a:noFill/>
            <a:miter lim="800000"/>
            <a:headEnd/>
            <a:tailEnd/>
          </a:ln>
          <a:effectLst>
            <a:softEdge rad="127000"/>
          </a:effectLst>
        </p:spPr>
        <p:txBody>
          <a:bodyPr anchor="ctr">
            <a:spAutoFit/>
          </a:bodyPr>
          <a:lstStyle/>
          <a:p>
            <a:pP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Come un giorno a Pietro,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anche oggi dici a noi: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"Getta al largo le tue reti insieme a me".</a:t>
            </a:r>
            <a:r>
              <a:rPr lang="it-IT" sz="4800" dirty="0">
                <a:solidFill>
                  <a:prstClr val="black"/>
                </a:solidFill>
                <a:latin typeface="Arial" pitchFamily="34" charset="0"/>
                <a:ea typeface="Times New Roman" pitchFamily="18" charset="0"/>
                <a:cs typeface="Times New Roman" pitchFamily="18" charset="0"/>
              </a:rPr>
              <a:t/>
            </a:r>
            <a:br>
              <a:rPr lang="it-IT" sz="4800" dirty="0">
                <a:solidFill>
                  <a:prstClr val="black"/>
                </a:solidFill>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0747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072066" y="0"/>
            <a:ext cx="4071934" cy="6524863"/>
          </a:xfrm>
          <a:prstGeom prst="rect">
            <a:avLst/>
          </a:prstGeom>
          <a:solidFill>
            <a:schemeClr val="accent1">
              <a:lumMod val="20000"/>
              <a:lumOff val="80000"/>
            </a:schemeClr>
          </a:solidFill>
          <a:effectLst>
            <a:softEdge rad="127000"/>
          </a:effectLst>
        </p:spPr>
        <p:txBody>
          <a:bodyPr>
            <a:spAutoFit/>
          </a:bodyPr>
          <a:lstStyle/>
          <a:p>
            <a:pPr algn="ct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Saliremo in questa barca anche noi, il tuo vento soffia già sulle vele. Prenderemo il largo dove vuoi tu navigando insieme a te, Gesù.</a:t>
            </a:r>
            <a:r>
              <a:rPr lang="it-IT" sz="1800" dirty="0">
                <a:solidFill>
                  <a:prstClr val="black"/>
                </a:solidFill>
                <a:latin typeface="Calibri"/>
              </a:rPr>
              <a:t/>
            </a:r>
            <a:br>
              <a:rPr lang="it-IT" sz="1800" dirty="0">
                <a:solidFill>
                  <a:prstClr val="black"/>
                </a:solidFill>
                <a:latin typeface="Calibri"/>
              </a:rPr>
            </a:br>
            <a:endParaRPr lang="it-IT" sz="1800" dirty="0">
              <a:solidFill>
                <a:prstClr val="black"/>
              </a:solidFill>
              <a:latin typeface="Calibri"/>
            </a:endParaRPr>
          </a:p>
        </p:txBody>
      </p:sp>
    </p:spTree>
    <p:extLst>
      <p:ext uri="{BB962C8B-B14F-4D97-AF65-F5344CB8AC3E}">
        <p14:creationId xmlns:p14="http://schemas.microsoft.com/office/powerpoint/2010/main" val="13624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596" y="3143248"/>
            <a:ext cx="8358246" cy="3447098"/>
          </a:xfrm>
          <a:prstGeom prst="rect">
            <a:avLst/>
          </a:prstGeom>
          <a:solidFill>
            <a:schemeClr val="accent2">
              <a:lumMod val="20000"/>
              <a:lumOff val="80000"/>
            </a:schemeClr>
          </a:solidFill>
          <a:ln w="9525">
            <a:noFill/>
            <a:miter lim="800000"/>
            <a:headEnd/>
            <a:tailEnd/>
          </a:ln>
          <a:effectLst>
            <a:softEdge rad="127000"/>
          </a:effectLst>
        </p:spPr>
        <p:txBody>
          <a:bodyPr anchor="ctr">
            <a:spAutoFit/>
          </a:bodyPr>
          <a:lstStyle/>
          <a:p>
            <a:pP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Questo è il nostro tempo,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questo è il mondo che ci dai orizzonti nuovi, vie di </a:t>
            </a:r>
            <a:r>
              <a:rPr lang="it-IT" sz="4800" b="1" dirty="0" err="1">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umanità…</a:t>
            </a:r>
            <a:r>
              <a:rPr lang="it-IT" sz="4800" dirty="0">
                <a:solidFill>
                  <a:prstClr val="black"/>
                </a:solidFill>
                <a:latin typeface="Arial" pitchFamily="34" charset="0"/>
                <a:ea typeface="Times New Roman" pitchFamily="18" charset="0"/>
                <a:cs typeface="Times New Roman" pitchFamily="18" charset="0"/>
              </a:rPr>
              <a:t/>
            </a:r>
            <a:br>
              <a:rPr lang="it-IT" sz="4800" dirty="0">
                <a:solidFill>
                  <a:prstClr val="black"/>
                </a:solidFill>
                <a:latin typeface="Arial" pitchFamily="34" charset="0"/>
                <a:ea typeface="Times New Roman" pitchFamily="18" charset="0"/>
                <a:cs typeface="Times New Roman" pitchFamily="18" charset="0"/>
              </a:rPr>
            </a:br>
            <a:r>
              <a:rPr lang="it-IT" sz="800" dirty="0">
                <a:solidFill>
                  <a:prstClr val="black"/>
                </a:solidFill>
                <a:latin typeface="Arial" pitchFamily="34" charset="0"/>
                <a:ea typeface="Times New Roman" pitchFamily="18" charset="0"/>
                <a:cs typeface="Times New Roman" pitchFamily="18" charset="0"/>
              </a:rPr>
              <a:t/>
            </a:r>
            <a:br>
              <a:rPr lang="it-IT" sz="800" dirty="0">
                <a:solidFill>
                  <a:prstClr val="black"/>
                </a:solidFill>
                <a:latin typeface="Arial" pitchFamily="34" charset="0"/>
                <a:ea typeface="Times New Roman" pitchFamily="18" charset="0"/>
                <a:cs typeface="Times New Roman" pitchFamily="18" charset="0"/>
              </a:rPr>
            </a:br>
            <a:endParaRPr lang="it-IT"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8507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44" y="0"/>
            <a:ext cx="9001156" cy="3046988"/>
          </a:xfrm>
          <a:prstGeom prst="rect">
            <a:avLst/>
          </a:prstGeom>
          <a:solidFill>
            <a:srgbClr val="FFFF99"/>
          </a:solidFill>
          <a:ln w="9525">
            <a:noFill/>
            <a:miter lim="800000"/>
            <a:headEnd/>
            <a:tailEnd/>
          </a:ln>
          <a:effectLst>
            <a:softEdge rad="127000"/>
          </a:effectLst>
        </p:spPr>
        <p:txBody>
          <a:bodyPr anchor="ctr">
            <a:spAutoFit/>
          </a:bodyPr>
          <a:lstStyle/>
          <a:p>
            <a:pP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Come un giorno a Pietro,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anche oggi dici a noi:</a:t>
            </a:r>
            <a:b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b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"Se mi ami più di tutto,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segui me".</a:t>
            </a:r>
            <a:r>
              <a:rPr lang="it-IT" sz="4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p>
        </p:txBody>
      </p:sp>
    </p:spTree>
    <p:extLst>
      <p:ext uri="{BB962C8B-B14F-4D97-AF65-F5344CB8AC3E}">
        <p14:creationId xmlns:p14="http://schemas.microsoft.com/office/powerpoint/2010/main" val="416511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428596" y="357167"/>
            <a:ext cx="7786742" cy="3447098"/>
          </a:xfrm>
          <a:prstGeom prst="rect">
            <a:avLst/>
          </a:prstGeom>
          <a:solidFill>
            <a:schemeClr val="accent1">
              <a:lumMod val="20000"/>
              <a:lumOff val="80000"/>
            </a:schemeClr>
          </a:solidFill>
          <a:effectLst>
            <a:softEdge rad="127000"/>
          </a:effectLst>
        </p:spPr>
        <p:txBody>
          <a:bodyPr>
            <a:spAutoFit/>
          </a:bodyPr>
          <a:lstStyle/>
          <a:p>
            <a:pP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Arial" pitchFamily="34" charset="0"/>
                <a:cs typeface="Arial" pitchFamily="34" charset="0"/>
              </a:rPr>
              <a:t>Saliremo in questa barca anche noi,il tuo vento soffia già sulle vele. Prenderemo il largo dove vuoi tu navigando insieme a te, Gesù.</a:t>
            </a:r>
            <a:r>
              <a:rPr lang="it-IT" sz="1800" dirty="0">
                <a:solidFill>
                  <a:prstClr val="black"/>
                </a:solidFill>
                <a:latin typeface="Calibri"/>
              </a:rPr>
              <a:t/>
            </a:r>
            <a:br>
              <a:rPr lang="it-IT" sz="1800" dirty="0">
                <a:solidFill>
                  <a:prstClr val="black"/>
                </a:solidFill>
                <a:latin typeface="Calibri"/>
              </a:rPr>
            </a:br>
            <a:endParaRPr lang="it-IT" sz="1800" dirty="0">
              <a:solidFill>
                <a:prstClr val="black"/>
              </a:solidFill>
              <a:latin typeface="Calibri"/>
            </a:endParaRPr>
          </a:p>
        </p:txBody>
      </p:sp>
    </p:spTree>
    <p:extLst>
      <p:ext uri="{BB962C8B-B14F-4D97-AF65-F5344CB8AC3E}">
        <p14:creationId xmlns:p14="http://schemas.microsoft.com/office/powerpoint/2010/main" val="82322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2308324"/>
          </a:xfrm>
          <a:prstGeom prst="rect">
            <a:avLst/>
          </a:prstGeom>
          <a:solidFill>
            <a:srgbClr val="FFFFCC"/>
          </a:solidFill>
          <a:ln w="9525">
            <a:noFill/>
            <a:miter lim="800000"/>
            <a:headEnd/>
            <a:tailEnd/>
          </a:ln>
          <a:effectLst>
            <a:softEdge rad="127000"/>
          </a:effectLst>
        </p:spPr>
        <p:txBody>
          <a:bodyPr anchor="ctr">
            <a:spAutoFit/>
          </a:bodyPr>
          <a:lstStyle/>
          <a:p>
            <a:pPr>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Navigando il mare della storia </a:t>
            </a:r>
          </a:p>
          <a:p>
            <a:pPr eaLnBrk="0" hangingPunct="0">
              <a:defRPr/>
            </a:pP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insieme a te</a:t>
            </a:r>
            <a:r>
              <a:rPr lang="it-IT" sz="4800" b="1" dirty="0" smtClean="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la </a:t>
            </a:r>
            <a:r>
              <a:rPr lang="it-IT" sz="4800" b="1" dirty="0">
                <a:solidFill>
                  <a:prstClr val="black"/>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tua barca in mezzo a forti venti va.</a:t>
            </a:r>
            <a:r>
              <a:rPr lang="it-IT" sz="4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p>
        </p:txBody>
      </p:sp>
    </p:spTree>
    <p:extLst>
      <p:ext uri="{BB962C8B-B14F-4D97-AF65-F5344CB8AC3E}">
        <p14:creationId xmlns:p14="http://schemas.microsoft.com/office/powerpoint/2010/main" val="343744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Elica">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6.xml><?xml version="1.0" encoding="utf-8"?>
<a:theme xmlns:a="http://schemas.openxmlformats.org/drawingml/2006/main" name="5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2497</Words>
  <Application>Microsoft Office PowerPoint</Application>
  <PresentationFormat>Presentazione su schermo (4:3)</PresentationFormat>
  <Paragraphs>414</Paragraphs>
  <Slides>115</Slides>
  <Notes>19</Notes>
  <HiddenSlides>0</HiddenSlides>
  <MMClips>0</MMClips>
  <ScaleCrop>false</ScaleCrop>
  <HeadingPairs>
    <vt:vector size="4" baseType="variant">
      <vt:variant>
        <vt:lpstr>Tema</vt:lpstr>
      </vt:variant>
      <vt:variant>
        <vt:i4>21</vt:i4>
      </vt:variant>
      <vt:variant>
        <vt:lpstr>Titoli diapositive</vt:lpstr>
      </vt:variant>
      <vt:variant>
        <vt:i4>115</vt:i4>
      </vt:variant>
    </vt:vector>
  </HeadingPairs>
  <TitlesOfParts>
    <vt:vector size="136" baseType="lpstr">
      <vt:lpstr>En blanco</vt:lpstr>
      <vt:lpstr>2_Struttura predefinita</vt:lpstr>
      <vt:lpstr>1_Tema di Office</vt:lpstr>
      <vt:lpstr>1_En blanco</vt:lpstr>
      <vt:lpstr>2_Tema di Office</vt:lpstr>
      <vt:lpstr>3_Tema di Office</vt:lpstr>
      <vt:lpstr>2_En blanco</vt:lpstr>
      <vt:lpstr>3_En blanco</vt:lpstr>
      <vt:lpstr>6_Tema di Office</vt:lpstr>
      <vt:lpstr>10_Tema di Office</vt:lpstr>
      <vt:lpstr>11_Tema di Office</vt:lpstr>
      <vt:lpstr>12_Tema di Office</vt:lpstr>
      <vt:lpstr>4_Struttura predefinita</vt:lpstr>
      <vt:lpstr>4_Tema di Office</vt:lpstr>
      <vt:lpstr>Elica</vt:lpstr>
      <vt:lpstr>5_En blanco</vt:lpstr>
      <vt:lpstr>7_Struttura predefinita</vt:lpstr>
      <vt:lpstr>14_Tema di Office</vt:lpstr>
      <vt:lpstr>Tema di Office</vt:lpstr>
      <vt:lpstr>6_En blanco</vt:lpstr>
      <vt:lpstr>13_Tema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tempo ordinario 2011 A</dc:title>
  <dc:creator>Cattedrale Pescia</dc:creator>
  <cp:keywords>24 tempo ordinario A</cp:keywords>
  <cp:lastModifiedBy>Fede</cp:lastModifiedBy>
  <cp:revision>188</cp:revision>
  <dcterms:created xsi:type="dcterms:W3CDTF">2004-12-31T08:59:11Z</dcterms:created>
  <dcterms:modified xsi:type="dcterms:W3CDTF">2011-09-10T22:08:37Z</dcterms:modified>
</cp:coreProperties>
</file>